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48" r:id="rId2"/>
  </p:sldMasterIdLst>
  <p:notesMasterIdLst>
    <p:notesMasterId r:id="rId15"/>
  </p:notesMasterIdLst>
  <p:handoutMasterIdLst>
    <p:handoutMasterId r:id="rId16"/>
  </p:handoutMasterIdLst>
  <p:sldIdLst>
    <p:sldId id="300" r:id="rId3"/>
    <p:sldId id="301" r:id="rId4"/>
    <p:sldId id="302" r:id="rId5"/>
    <p:sldId id="304" r:id="rId6"/>
    <p:sldId id="305" r:id="rId7"/>
    <p:sldId id="306" r:id="rId8"/>
    <p:sldId id="307" r:id="rId9"/>
    <p:sldId id="308" r:id="rId10"/>
    <p:sldId id="309" r:id="rId11"/>
    <p:sldId id="299" r:id="rId12"/>
    <p:sldId id="277" r:id="rId13"/>
    <p:sldId id="303"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folie" id="{AF8EC835-20F3-4BF9-A44F-4D76D36DCEDD}">
          <p14:sldIdLst>
            <p14:sldId id="300"/>
          </p14:sldIdLst>
        </p14:section>
        <p14:section name="Inhalte" id="{25C016B2-4F5A-4165-9CE1-C2AFE03CAC71}">
          <p14:sldIdLst>
            <p14:sldId id="301"/>
            <p14:sldId id="302"/>
            <p14:sldId id="304"/>
            <p14:sldId id="305"/>
            <p14:sldId id="306"/>
            <p14:sldId id="307"/>
            <p14:sldId id="308"/>
          </p14:sldIdLst>
        </p14:section>
        <p14:section name="Literatur" id="{647F82EA-9EB7-4AB5-A7B7-E3EB7A13F281}">
          <p14:sldIdLst>
            <p14:sldId id="309"/>
          </p14:sldIdLst>
        </p14:section>
        <p14:section name="Bibliotheksfolien" id="{071F5BC3-2D6B-4A06-934E-C9697F414CB7}">
          <p14:sldIdLst>
            <p14:sldId id="299"/>
            <p14:sldId id="277"/>
            <p14:sldId id="3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E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UNIVERSITÄT PADERBORN / Tabelle">
    <a:wholeTbl>
      <a:tcTxStyle>
        <a:fontRef idx="minor">
          <a:prstClr val="black"/>
        </a:fontRef>
        <a:srgbClr val="000000"/>
      </a:tcTxStyle>
      <a:tcStyle>
        <a:tcBdr>
          <a:left>
            <a:ln w="12700" cmpd="sng">
              <a:solidFill>
                <a:srgbClr val="8B8DB0"/>
              </a:solidFill>
            </a:ln>
          </a:left>
          <a:right>
            <a:ln w="12700" cmpd="sng">
              <a:solidFill>
                <a:srgbClr val="8B8DB0"/>
              </a:solidFill>
            </a:ln>
          </a:right>
          <a:top>
            <a:ln w="12700" cmpd="sng">
              <a:solidFill>
                <a:srgbClr val="8B8DB0"/>
              </a:solidFill>
            </a:ln>
          </a:top>
          <a:bottom>
            <a:ln w="12700" cmpd="sng">
              <a:solidFill>
                <a:srgbClr val="8B8DB0"/>
              </a:solidFill>
            </a:ln>
          </a:bottom>
          <a:insideH>
            <a:ln w="12700" cmpd="sng">
              <a:solidFill>
                <a:srgbClr val="8B8DB0"/>
              </a:solidFill>
            </a:ln>
          </a:insideH>
          <a:insideV>
            <a:ln w="12700" cmpd="sng">
              <a:solidFill>
                <a:srgbClr val="8B8DB0"/>
              </a:solidFill>
            </a:ln>
          </a:insideV>
        </a:tcBdr>
        <a:fill>
          <a:solidFill>
            <a:srgbClr val="FFFFFF"/>
          </a:solidFill>
        </a:fill>
      </a:tcStyle>
    </a:wholeTbl>
    <a:band1H>
      <a:tcStyle>
        <a:tcBdr/>
        <a:fill>
          <a:solidFill>
            <a:schemeClr val="bg1"/>
          </a:solidFill>
        </a:fill>
      </a:tcStyle>
    </a:band1H>
    <a:band2H>
      <a:tcStyle>
        <a:tcBdr/>
        <a:fill>
          <a:solidFill>
            <a:schemeClr val="bg1"/>
          </a:solidFill>
        </a:fill>
      </a:tcStyle>
    </a:band2H>
    <a:firstCol>
      <a:tcTxStyle b="on">
        <a:fontRef idx="minor">
          <a:prstClr val="black"/>
        </a:fontRef>
        <a:srgbClr val="FFFFFF"/>
      </a:tcTxStyle>
      <a:tcStyle>
        <a:tcBdr>
          <a:insideH>
            <a:ln w="12700" cmpd="sng">
              <a:solidFill>
                <a:srgbClr val="FFFFFF"/>
              </a:solidFill>
            </a:ln>
          </a:insideH>
        </a:tcBdr>
        <a:fill>
          <a:solidFill>
            <a:srgbClr val="8B8DB0"/>
          </a:solidFill>
        </a:fill>
      </a:tcStyle>
    </a:firstCol>
    <a:firstRow>
      <a:tcTxStyle b="on">
        <a:fontRef idx="minor">
          <a:prstClr val="black"/>
        </a:fontRef>
        <a:srgbClr val="FFFFFF"/>
      </a:tcTxStyle>
      <a:tcStyle>
        <a:tcBdr>
          <a:left>
            <a:ln w="12700" cmpd="sng">
              <a:solidFill>
                <a:srgbClr val="181C62"/>
              </a:solidFill>
            </a:ln>
          </a:left>
          <a:right>
            <a:ln w="12700" cmpd="sng">
              <a:solidFill>
                <a:srgbClr val="181C62"/>
              </a:solidFill>
            </a:ln>
          </a:right>
          <a:top>
            <a:ln w="12700" cmpd="sng">
              <a:solidFill>
                <a:srgbClr val="181C62"/>
              </a:solidFill>
            </a:ln>
          </a:top>
          <a:bottom>
            <a:ln w="12700" cmpd="sng">
              <a:solidFill>
                <a:srgbClr val="181C62"/>
              </a:solidFill>
            </a:ln>
          </a:bottom>
          <a:insideV>
            <a:ln w="12700" cmpd="sng">
              <a:solidFill>
                <a:srgbClr val="FFFFFF"/>
              </a:solidFill>
            </a:ln>
          </a:insideV>
        </a:tcBdr>
        <a:fill>
          <a:solidFill>
            <a:srgbClr val="181C6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90" autoAdjust="0"/>
    <p:restoredTop sz="94660"/>
  </p:normalViewPr>
  <p:slideViewPr>
    <p:cSldViewPr snapToGrid="0" showGuides="1">
      <p:cViewPr varScale="1">
        <p:scale>
          <a:sx n="96" d="100"/>
          <a:sy n="96" d="100"/>
        </p:scale>
        <p:origin x="546" y="78"/>
      </p:cViewPr>
      <p:guideLst/>
    </p:cSldViewPr>
  </p:slideViewPr>
  <p:notesTextViewPr>
    <p:cViewPr>
      <p:scale>
        <a:sx n="1" d="1"/>
        <a:sy n="1" d="1"/>
      </p:scale>
      <p:origin x="0" y="0"/>
    </p:cViewPr>
  </p:notesTextViewPr>
  <p:notesViewPr>
    <p:cSldViewPr snapToGrid="0" showGuides="1">
      <p:cViewPr varScale="1">
        <p:scale>
          <a:sx n="66" d="100"/>
          <a:sy n="66" d="100"/>
        </p:scale>
        <p:origin x="2189"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FA4ECC7-90AF-BAE9-43DA-2F7004FCA4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CD31125-ACB4-FC1D-A007-914E3924BB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92696A-5AE8-40EC-BC01-DB37F3D39C99}" type="datetimeFigureOut">
              <a:rPr lang="de-DE" smtClean="0"/>
              <a:t>17.06.2026</a:t>
            </a:fld>
            <a:endParaRPr lang="de-DE"/>
          </a:p>
        </p:txBody>
      </p:sp>
      <p:sp>
        <p:nvSpPr>
          <p:cNvPr id="4" name="Fußzeilenplatzhalter 3">
            <a:extLst>
              <a:ext uri="{FF2B5EF4-FFF2-40B4-BE49-F238E27FC236}">
                <a16:creationId xmlns:a16="http://schemas.microsoft.com/office/drawing/2014/main" id="{766AE54B-6BE9-FB56-A609-FBC71A5771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96AEFE4-F1B9-CBE2-AF2B-92AC57F8D1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2E1D2-D314-4655-88AD-C1884D979CBA}" type="slidenum">
              <a:rPr lang="de-DE" smtClean="0"/>
              <a:t>‹Nr.›</a:t>
            </a:fld>
            <a:endParaRPr lang="de-DE"/>
          </a:p>
        </p:txBody>
      </p:sp>
    </p:spTree>
    <p:extLst>
      <p:ext uri="{BB962C8B-B14F-4D97-AF65-F5344CB8AC3E}">
        <p14:creationId xmlns:p14="http://schemas.microsoft.com/office/powerpoint/2010/main" val="38684136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34DC2-F4A3-487F-A853-E94100C7FD08}" type="datetimeFigureOut">
              <a:rPr lang="de-DE" smtClean="0"/>
              <a:t>17.06.2026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7C65E-FDFD-458B-8035-0633D3E759F3}" type="slidenum">
              <a:rPr lang="de-DE" smtClean="0"/>
              <a:t>‹Nr.›</a:t>
            </a:fld>
            <a:endParaRPr lang="de-DE"/>
          </a:p>
        </p:txBody>
      </p:sp>
    </p:spTree>
    <p:extLst>
      <p:ext uri="{BB962C8B-B14F-4D97-AF65-F5344CB8AC3E}">
        <p14:creationId xmlns:p14="http://schemas.microsoft.com/office/powerpoint/2010/main" val="6236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2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Fußzeile" hidden="1">
            <a:extLst>
              <a:ext uri="{FF2B5EF4-FFF2-40B4-BE49-F238E27FC236}">
                <a16:creationId xmlns:a16="http://schemas.microsoft.com/office/drawing/2014/main" id="{6A1128E2-4BD3-E419-A34E-5F8469136261}"/>
              </a:ext>
            </a:extLst>
          </p:cNvPr>
          <p:cNvSpPr>
            <a:spLocks noGrp="1" noRot="1" noMove="1" noResize="1" noEditPoints="1" noAdjustHandles="1" noChangeArrowheads="1" noChangeShapeType="1"/>
          </p:cNvSpPr>
          <p:nvPr>
            <p:ph type="ftr" sz="quarter" idx="10"/>
          </p:nvPr>
        </p:nvSpPr>
        <p:spPr>
          <a:xfrm>
            <a:off x="421200" y="7200000"/>
            <a:ext cx="25400" cy="185738"/>
          </a:xfrm>
          <a:noFill/>
        </p:spPr>
        <p:txBody>
          <a:bodyPr/>
          <a:lstStyle>
            <a:lvl1pPr>
              <a:defRPr>
                <a:solidFill>
                  <a:schemeClr val="bg1">
                    <a:lumMod val="95000"/>
                  </a:schemeClr>
                </a:solidFill>
              </a:defRPr>
            </a:lvl1pPr>
          </a:lstStyle>
          <a:p>
            <a:r>
              <a:rPr lang="de-DE"/>
              <a:t>Akademischer Titel Vorname Nachname Referent*in ∙  Titel der Präsentation ∙  XX. Monat 20XX</a:t>
            </a:r>
            <a:endParaRPr lang="de-DE" dirty="0"/>
          </a:p>
        </p:txBody>
      </p:sp>
      <p:sp>
        <p:nvSpPr>
          <p:cNvPr id="13" name="Foliennummer" hidden="1">
            <a:extLst>
              <a:ext uri="{FF2B5EF4-FFF2-40B4-BE49-F238E27FC236}">
                <a16:creationId xmlns:a16="http://schemas.microsoft.com/office/drawing/2014/main" id="{31A09550-F71C-ED6D-EA1B-B6BDDF6BAF18}"/>
              </a:ext>
            </a:extLst>
          </p:cNvPr>
          <p:cNvSpPr>
            <a:spLocks noGrp="1" noRot="1" noMove="1" noResize="1" noEditPoints="1" noAdjustHandles="1" noChangeArrowheads="1" noChangeShapeType="1"/>
          </p:cNvSpPr>
          <p:nvPr>
            <p:ph type="sldNum" sz="quarter" idx="11"/>
          </p:nvPr>
        </p:nvSpPr>
        <p:spPr>
          <a:xfrm>
            <a:off x="11089560" y="7200000"/>
            <a:ext cx="504000" cy="185738"/>
          </a:xfrm>
          <a:noFill/>
        </p:spPr>
        <p:txBody>
          <a:bodyPr/>
          <a:lstStyle>
            <a:lvl1pPr>
              <a:defRPr>
                <a:solidFill>
                  <a:schemeClr val="bg1">
                    <a:lumMod val="95000"/>
                  </a:schemeClr>
                </a:solidFill>
              </a:defRPr>
            </a:lvl1pPr>
          </a:lstStyle>
          <a:p>
            <a:fld id="{11DE32AD-F86D-4804-839F-80A6732D429D}" type="slidenum">
              <a:rPr lang="de-DE" smtClean="0"/>
              <a:pPr/>
              <a:t>‹Nr.›</a:t>
            </a:fld>
            <a:endParaRPr lang="de-DE" dirty="0"/>
          </a:p>
        </p:txBody>
      </p:sp>
      <p:pic>
        <p:nvPicPr>
          <p:cNvPr id="16" name="Hintergrund">
            <a:extLst>
              <a:ext uri="{FF2B5EF4-FFF2-40B4-BE49-F238E27FC236}">
                <a16:creationId xmlns:a16="http://schemas.microsoft.com/office/drawing/2014/main" id="{10CC204B-CD9A-A499-6E5C-8D83D90D205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6352" y="0"/>
            <a:ext cx="12192000" cy="6858000"/>
          </a:xfrm>
          <a:prstGeom prst="rect">
            <a:avLst/>
          </a:prstGeom>
        </p:spPr>
      </p:pic>
      <p:sp>
        <p:nvSpPr>
          <p:cNvPr id="10" name="Autoren">
            <a:extLst>
              <a:ext uri="{FF2B5EF4-FFF2-40B4-BE49-F238E27FC236}">
                <a16:creationId xmlns:a16="http://schemas.microsoft.com/office/drawing/2014/main" id="{29C90831-4579-25A0-23D0-3688C26C577E}"/>
              </a:ext>
            </a:extLst>
          </p:cNvPr>
          <p:cNvSpPr>
            <a:spLocks noGrp="1"/>
          </p:cNvSpPr>
          <p:nvPr>
            <p:ph type="body" orient="vert" idx="12" hasCustomPrompt="1"/>
          </p:nvPr>
        </p:nvSpPr>
        <p:spPr>
          <a:xfrm>
            <a:off x="1228724" y="5688013"/>
            <a:ext cx="8543927" cy="546100"/>
          </a:xfrm>
          <a:prstGeom prst="rect">
            <a:avLst/>
          </a:prstGeom>
          <a:noFill/>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11" name="Text">
            <a:extLst>
              <a:ext uri="{FF2B5EF4-FFF2-40B4-BE49-F238E27FC236}">
                <a16:creationId xmlns:a16="http://schemas.microsoft.com/office/drawing/2014/main" id="{3C9CD62D-9864-2843-4C59-6105D7ADCBDB}"/>
              </a:ext>
            </a:extLst>
          </p:cNvPr>
          <p:cNvSpPr>
            <a:spLocks noGrp="1"/>
          </p:cNvSpPr>
          <p:nvPr>
            <p:ph type="subTitle" idx="1" hasCustomPrompt="1"/>
          </p:nvPr>
        </p:nvSpPr>
        <p:spPr>
          <a:xfrm>
            <a:off x="1228724" y="3803651"/>
            <a:ext cx="8543927" cy="1332000"/>
          </a:xfrm>
          <a:prstGeom prst="rect">
            <a:avLst/>
          </a:prstGeom>
          <a:noFill/>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zur Präsentation mit maximal vier Zeilen. Hinweis: Bitte grundsätzlich keine Änderungen im Folienmaster vornehmen. Änderungen der Größe und Position von </a:t>
            </a:r>
            <a:r>
              <a:rPr lang="de-DE" dirty="0" err="1"/>
              <a:t>Textboxen</a:t>
            </a:r>
            <a:r>
              <a:rPr lang="de-DE" dirty="0"/>
              <a:t> sind auf allen Folien zu vermeiden.</a:t>
            </a:r>
          </a:p>
        </p:txBody>
      </p:sp>
      <p:sp>
        <p:nvSpPr>
          <p:cNvPr id="12" name="Titel">
            <a:extLst>
              <a:ext uri="{FF2B5EF4-FFF2-40B4-BE49-F238E27FC236}">
                <a16:creationId xmlns:a16="http://schemas.microsoft.com/office/drawing/2014/main" id="{507BE2DA-5D78-260D-6A93-677E6AA06DDC}"/>
              </a:ext>
            </a:extLst>
          </p:cNvPr>
          <p:cNvSpPr>
            <a:spLocks noGrp="1"/>
          </p:cNvSpPr>
          <p:nvPr>
            <p:ph type="ctrTitle" hasCustomPrompt="1"/>
          </p:nvPr>
        </p:nvSpPr>
        <p:spPr>
          <a:xfrm>
            <a:off x="1228725" y="2119591"/>
            <a:ext cx="8543926" cy="1225272"/>
          </a:xfrm>
          <a:noFill/>
        </p:spPr>
        <p:txBody>
          <a:bodyPr anchor="b"/>
          <a:lstStyle>
            <a:lvl1pPr algn="l">
              <a:defRPr sz="3500"/>
            </a:lvl1pPr>
          </a:lstStyle>
          <a:p>
            <a:r>
              <a:rPr lang="de-DE" dirty="0"/>
              <a:t>Titel der Präsentation</a:t>
            </a:r>
            <a:br>
              <a:rPr lang="de-DE" dirty="0"/>
            </a:br>
            <a:r>
              <a:rPr lang="de-DE" dirty="0"/>
              <a:t>maximal zwei Zeilen</a:t>
            </a:r>
          </a:p>
        </p:txBody>
      </p:sp>
    </p:spTree>
    <p:extLst>
      <p:ext uri="{BB962C8B-B14F-4D97-AF65-F5344CB8AC3E}">
        <p14:creationId xmlns:p14="http://schemas.microsoft.com/office/powerpoint/2010/main" val="3818827893"/>
      </p:ext>
    </p:extLst>
  </p:cSld>
  <p:clrMapOvr>
    <a:masterClrMapping/>
  </p:clrMapOvr>
  <p:extLst>
    <p:ext uri="{DCECCB84-F9BA-43D5-87BE-67443E8EF086}">
      <p15:sldGuideLst xmlns:p15="http://schemas.microsoft.com/office/powerpoint/2012/main">
        <p15:guide id="1" orient="horz" pos="1333" userDrawn="1">
          <p15:clr>
            <a:srgbClr val="547EBF"/>
          </p15:clr>
        </p15:guide>
        <p15:guide id="2" pos="774" userDrawn="1">
          <p15:clr>
            <a:srgbClr val="547EBF"/>
          </p15:clr>
        </p15:guide>
        <p15:guide id="3" pos="6157" userDrawn="1">
          <p15:clr>
            <a:srgbClr val="547EBF"/>
          </p15:clr>
        </p15:guide>
        <p15:guide id="4" orient="horz" pos="2109" userDrawn="1">
          <p15:clr>
            <a:srgbClr val="547EBF"/>
          </p15:clr>
        </p15:guide>
        <p15:guide id="5" orient="horz" pos="2395" userDrawn="1">
          <p15:clr>
            <a:srgbClr val="547EBF"/>
          </p15:clr>
        </p15:guide>
        <p15:guide id="6" orient="horz" pos="3582" userDrawn="1">
          <p15:clr>
            <a:srgbClr val="547EBF"/>
          </p15:clr>
        </p15:guide>
        <p15:guide id="7" orient="horz" pos="3927" userDrawn="1">
          <p15:clr>
            <a:srgbClr val="547EB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seite große Dreiecke">
    <p:spTree>
      <p:nvGrpSpPr>
        <p:cNvPr id="1" name=""/>
        <p:cNvGrpSpPr/>
        <p:nvPr/>
      </p:nvGrpSpPr>
      <p:grpSpPr>
        <a:xfrm>
          <a:off x="0" y="0"/>
          <a:ext cx="0" cy="0"/>
          <a:chOff x="0" y="0"/>
          <a:chExt cx="0" cy="0"/>
        </a:xfrm>
      </p:grpSpPr>
      <p:sp>
        <p:nvSpPr>
          <p:cNvPr id="8" name="Foliennummer" hidden="1">
            <a:extLst>
              <a:ext uri="{FF2B5EF4-FFF2-40B4-BE49-F238E27FC236}">
                <a16:creationId xmlns:a16="http://schemas.microsoft.com/office/drawing/2014/main" id="{8DB57B7B-3906-F82F-81F0-364802F79C5B}"/>
              </a:ext>
            </a:extLst>
          </p:cNvPr>
          <p:cNvSpPr>
            <a:spLocks noGrp="1" noRot="1" noMove="1" noResize="1" noEditPoints="1" noAdjustHandles="1" noChangeArrowheads="1" noChangeShapeType="1"/>
          </p:cNvSpPr>
          <p:nvPr>
            <p:ph type="sldNum" sz="quarter" idx="11"/>
          </p:nvPr>
        </p:nvSpPr>
        <p:spPr>
          <a:xfrm>
            <a:off x="11089560" y="7200000"/>
            <a:ext cx="504000" cy="185738"/>
          </a:xfrm>
          <a:noFill/>
        </p:spPr>
        <p:txBody>
          <a:bodyPr/>
          <a:lstStyle>
            <a:lvl1pPr>
              <a:defRPr>
                <a:solidFill>
                  <a:schemeClr val="bg1">
                    <a:lumMod val="95000"/>
                  </a:schemeClr>
                </a:solidFill>
              </a:defRPr>
            </a:lvl1pPr>
          </a:lstStyle>
          <a:p>
            <a:fld id="{11DE32AD-F86D-4804-839F-80A6732D429D}" type="slidenum">
              <a:rPr lang="de-DE" smtClean="0"/>
              <a:pPr/>
              <a:t>‹Nr.›</a:t>
            </a:fld>
            <a:endParaRPr lang="de-DE" dirty="0"/>
          </a:p>
        </p:txBody>
      </p:sp>
      <p:sp>
        <p:nvSpPr>
          <p:cNvPr id="9" name="Fußzeile" hidden="1">
            <a:extLst>
              <a:ext uri="{FF2B5EF4-FFF2-40B4-BE49-F238E27FC236}">
                <a16:creationId xmlns:a16="http://schemas.microsoft.com/office/drawing/2014/main" id="{D4FCF7C9-61C7-0071-32B1-DBC93A2B3583}"/>
              </a:ext>
            </a:extLst>
          </p:cNvPr>
          <p:cNvSpPr>
            <a:spLocks noGrp="1" noRot="1" noMove="1" noResize="1" noEditPoints="1" noAdjustHandles="1" noChangeArrowheads="1" noChangeShapeType="1"/>
          </p:cNvSpPr>
          <p:nvPr>
            <p:ph type="ftr" sz="quarter" idx="10"/>
          </p:nvPr>
        </p:nvSpPr>
        <p:spPr>
          <a:xfrm>
            <a:off x="421200" y="7200000"/>
            <a:ext cx="25400" cy="185738"/>
          </a:xfrm>
          <a:noFill/>
        </p:spPr>
        <p:txBody>
          <a:bodyPr/>
          <a:lstStyle>
            <a:lvl1pPr>
              <a:defRPr>
                <a:solidFill>
                  <a:schemeClr val="bg1">
                    <a:lumMod val="95000"/>
                  </a:schemeClr>
                </a:solidFill>
              </a:defRPr>
            </a:lvl1pPr>
          </a:lstStyle>
          <a:p>
            <a:r>
              <a:rPr lang="de-DE"/>
              <a:t>Akademischer Titel Vorname Nachname Referent*in ∙  Titel der Präsentation ∙  XX. Monat 20XX</a:t>
            </a:r>
            <a:endParaRPr lang="de-DE" dirty="0"/>
          </a:p>
        </p:txBody>
      </p:sp>
      <p:grpSp>
        <p:nvGrpSpPr>
          <p:cNvPr id="13" name="Regieanweisungen">
            <a:extLst>
              <a:ext uri="{FF2B5EF4-FFF2-40B4-BE49-F238E27FC236}">
                <a16:creationId xmlns:a16="http://schemas.microsoft.com/office/drawing/2014/main" id="{CA6EB4D2-2773-4D1C-D723-2A63958212B1}"/>
              </a:ext>
            </a:extLst>
          </p:cNvPr>
          <p:cNvGrpSpPr>
            <a:grpSpLocks noGrp="1" noUngrp="1" noRot="1" noMove="1" noResize="1"/>
          </p:cNvGrpSpPr>
          <p:nvPr userDrawn="1"/>
        </p:nvGrpSpPr>
        <p:grpSpPr>
          <a:xfrm>
            <a:off x="-2918299" y="-680939"/>
            <a:ext cx="17174299" cy="8226553"/>
            <a:chOff x="-2918299" y="-680939"/>
            <a:chExt cx="17174299" cy="8226553"/>
          </a:xfrm>
        </p:grpSpPr>
        <p:sp>
          <p:nvSpPr>
            <p:cNvPr id="11" name="Hintergrund unten">
              <a:extLst>
                <a:ext uri="{FF2B5EF4-FFF2-40B4-BE49-F238E27FC236}">
                  <a16:creationId xmlns:a16="http://schemas.microsoft.com/office/drawing/2014/main" id="{6EAF808C-2001-037F-DFE2-FED27432EA8E}"/>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Hintergrund links">
              <a:extLst>
                <a:ext uri="{FF2B5EF4-FFF2-40B4-BE49-F238E27FC236}">
                  <a16:creationId xmlns:a16="http://schemas.microsoft.com/office/drawing/2014/main" id="{0274AC11-CFA2-1978-C659-973674269955}"/>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Nummerierung">
              <a:extLst>
                <a:ext uri="{FF2B5EF4-FFF2-40B4-BE49-F238E27FC236}">
                  <a16:creationId xmlns:a16="http://schemas.microsoft.com/office/drawing/2014/main" id="{3E17E993-33CF-E0A9-BBC6-41ACE57466D4}"/>
                </a:ext>
              </a:extLst>
            </p:cNvPr>
            <p:cNvSpPr txBox="1">
              <a:spLocks noGrp="1" noRot="1" noMove="1" noResize="1" noEditPoints="1" noAdjustHandles="1" noChangeArrowheads="1" noChangeShapeType="1"/>
            </p:cNvSpPr>
            <p:nvPr userDrawn="1"/>
          </p:nvSpPr>
          <p:spPr>
            <a:xfrm rot="10800000" flipH="1" flipV="1">
              <a:off x="12348000" y="1368338"/>
              <a:ext cx="1908000" cy="680595"/>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Im Dreieck bitte die </a:t>
              </a:r>
              <a:r>
                <a:rPr lang="de-DE" sz="1000" b="1" baseline="0" dirty="0">
                  <a:solidFill>
                    <a:schemeClr val="tx1"/>
                  </a:solidFill>
                  <a:latin typeface="+mn-lt"/>
                </a:rPr>
                <a:t>Nummerierung der Hauptkapitel </a:t>
              </a:r>
              <a:r>
                <a:rPr lang="de-DE" sz="1000" b="0" baseline="0" dirty="0">
                  <a:solidFill>
                    <a:schemeClr val="tx1"/>
                  </a:solidFill>
                  <a:latin typeface="+mn-lt"/>
                </a:rPr>
                <a:t>eintragen.</a:t>
              </a:r>
              <a:br>
                <a:rPr lang="de-DE" sz="1000" b="0" baseline="0" dirty="0">
                  <a:solidFill>
                    <a:schemeClr val="tx1"/>
                  </a:solidFill>
                  <a:latin typeface="+mn-lt"/>
                </a:rPr>
              </a:br>
              <a:endParaRPr lang="de-DE" sz="1000" b="0" baseline="0" dirty="0">
                <a:solidFill>
                  <a:schemeClr val="tx1"/>
                </a:solidFill>
                <a:latin typeface="+mn-lt"/>
              </a:endParaRPr>
            </a:p>
          </p:txBody>
        </p:sp>
      </p:grpSp>
      <p:pic>
        <p:nvPicPr>
          <p:cNvPr id="15" name="Hintergrund">
            <a:extLst>
              <a:ext uri="{FF2B5EF4-FFF2-40B4-BE49-F238E27FC236}">
                <a16:creationId xmlns:a16="http://schemas.microsoft.com/office/drawing/2014/main" id="{0E156687-2CA8-A47A-337D-7680E01EBAC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Nummerierung">
            <a:extLst>
              <a:ext uri="{FF2B5EF4-FFF2-40B4-BE49-F238E27FC236}">
                <a16:creationId xmlns:a16="http://schemas.microsoft.com/office/drawing/2014/main" id="{444702D5-C839-5FEA-2B6F-5EA8EF4B4930}"/>
              </a:ext>
            </a:extLst>
          </p:cNvPr>
          <p:cNvSpPr>
            <a:spLocks noGrp="1"/>
          </p:cNvSpPr>
          <p:nvPr>
            <p:ph type="body" sz="quarter" idx="12" hasCustomPrompt="1"/>
          </p:nvPr>
        </p:nvSpPr>
        <p:spPr>
          <a:xfrm>
            <a:off x="11590338" y="781050"/>
            <a:ext cx="506412" cy="587375"/>
          </a:xfrm>
        </p:spPr>
        <p:txBody>
          <a:bodyPr/>
          <a:lstStyle>
            <a:lvl1pPr algn="ctr">
              <a:defRPr sz="3500">
                <a:solidFill>
                  <a:schemeClr val="bg1">
                    <a:lumMod val="95000"/>
                  </a:schemeClr>
                </a:solidFill>
                <a:latin typeface="+mj-lt"/>
              </a:defRPr>
            </a:lvl1pPr>
          </a:lstStyle>
          <a:p>
            <a:pPr lvl="0"/>
            <a:r>
              <a:rPr lang="de-DE" dirty="0"/>
              <a:t>#</a:t>
            </a:r>
          </a:p>
        </p:txBody>
      </p:sp>
      <p:sp>
        <p:nvSpPr>
          <p:cNvPr id="6" name="Inhalt">
            <a:extLst>
              <a:ext uri="{FF2B5EF4-FFF2-40B4-BE49-F238E27FC236}">
                <a16:creationId xmlns:a16="http://schemas.microsoft.com/office/drawing/2014/main" id="{1F2E9C7B-EDBD-674A-552A-76D56020DDAB}"/>
              </a:ext>
            </a:extLst>
          </p:cNvPr>
          <p:cNvSpPr>
            <a:spLocks noGrp="1"/>
          </p:cNvSpPr>
          <p:nvPr>
            <p:ph type="ctrTitle" hasCustomPrompt="1"/>
          </p:nvPr>
        </p:nvSpPr>
        <p:spPr>
          <a:xfrm>
            <a:off x="3004080" y="2753255"/>
            <a:ext cx="8586258" cy="1619250"/>
          </a:xfrm>
        </p:spPr>
        <p:txBody>
          <a:bodyPr anchor="t" anchorCtr="0"/>
          <a:lstStyle>
            <a:lvl1pPr algn="ctr">
              <a:defRPr sz="3000"/>
            </a:lvl1pPr>
          </a:lstStyle>
          <a:p>
            <a:r>
              <a:rPr lang="de-DE" dirty="0"/>
              <a:t>Trennseite mit Nummerierung oben rechts, sollte ausschließlich für Hauptkapitel verwendet werden. </a:t>
            </a:r>
          </a:p>
        </p:txBody>
      </p:sp>
    </p:spTree>
    <p:extLst>
      <p:ext uri="{BB962C8B-B14F-4D97-AF65-F5344CB8AC3E}">
        <p14:creationId xmlns:p14="http://schemas.microsoft.com/office/powerpoint/2010/main" val="808276958"/>
      </p:ext>
    </p:extLst>
  </p:cSld>
  <p:clrMapOvr>
    <a:masterClrMapping/>
  </p:clrMapOvr>
  <p:extLst>
    <p:ext uri="{DCECCB84-F9BA-43D5-87BE-67443E8EF086}">
      <p15:sldGuideLst xmlns:p15="http://schemas.microsoft.com/office/powerpoint/2012/main">
        <p15:guide id="1" orient="horz" pos="1729" userDrawn="1">
          <p15:clr>
            <a:srgbClr val="547EBF"/>
          </p15:clr>
        </p15:guide>
        <p15:guide id="2" pos="1887" userDrawn="1">
          <p15:clr>
            <a:srgbClr val="547EBF"/>
          </p15:clr>
        </p15:guide>
        <p15:guide id="3" pos="7301" userDrawn="1">
          <p15:clr>
            <a:srgbClr val="547EBF"/>
          </p15:clr>
        </p15:guide>
        <p15:guide id="4" orient="horz" pos="2749" userDrawn="1">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noRot="1" noMove="1" noResize="1" noEditPoints="1" noAdjustHandles="1" noChangeArrowheads="1" noChangeShapeType="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noRot="1" noMove="1" noResize="1" noEditPoints="1" noAdjustHandles="1" noChangeArrowheads="1" noChangeShapeType="1"/>
          </p:cNvSpPr>
          <p:nvPr>
            <p:ph type="ftr" sz="quarter" idx="11"/>
          </p:nvPr>
        </p:nvSpPr>
        <p:spPr>
          <a:xfrm>
            <a:off x="401638" y="6414770"/>
            <a:ext cx="25400" cy="185738"/>
          </a:xfrm>
        </p:spPr>
        <p:txBody>
          <a:bodyPr/>
          <a:lstStyle>
            <a:lvl1pPr>
              <a:defRPr/>
            </a:lvl1pPr>
          </a:lstStyle>
          <a:p>
            <a:r>
              <a:rPr lang="de-DE" dirty="0"/>
              <a:t>Akademischer Titel Vorname Nachname Referent*in ∙  Titel der Präsentation ∙  XX. Monat 20XX</a:t>
            </a:r>
          </a:p>
        </p:txBody>
      </p:sp>
      <p:sp>
        <p:nvSpPr>
          <p:cNvPr id="3" name="Inhalt">
            <a:extLst>
              <a:ext uri="{FF2B5EF4-FFF2-40B4-BE49-F238E27FC236}">
                <a16:creationId xmlns:a16="http://schemas.microsoft.com/office/drawing/2014/main" id="{73371D11-D4C5-95DF-6328-B5F5C0EA71B4}"/>
              </a:ext>
            </a:extLst>
          </p:cNvPr>
          <p:cNvSpPr>
            <a:spLocks noGrp="1"/>
          </p:cNvSpPr>
          <p:nvPr>
            <p:ph idx="1" hasCustomPrompt="1"/>
          </p:nvPr>
        </p:nvSpPr>
        <p:spPr>
          <a:xfrm>
            <a:off x="401638" y="2265361"/>
            <a:ext cx="11390312" cy="3811589"/>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Überschrift">
            <a:extLst>
              <a:ext uri="{FF2B5EF4-FFF2-40B4-BE49-F238E27FC236}">
                <a16:creationId xmlns:a16="http://schemas.microsoft.com/office/drawing/2014/main" id="{50AE6AE6-8076-8D9A-D6A3-94B9036FCC47}"/>
              </a:ext>
            </a:extLst>
          </p:cNvPr>
          <p:cNvSpPr>
            <a:spLocks noGrp="1"/>
          </p:cNvSpPr>
          <p:nvPr>
            <p:ph type="title" hasCustomPrompt="1"/>
          </p:nvPr>
        </p:nvSpPr>
        <p:spPr>
          <a:xfrm>
            <a:off x="401638" y="1247777"/>
            <a:ext cx="11390312" cy="864000"/>
          </a:xfrm>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4021182868"/>
      </p:ext>
    </p:extLst>
  </p:cSld>
  <p:clrMapOvr>
    <a:masterClrMapping/>
  </p:clrMapOvr>
  <p:extLst>
    <p:ext uri="{DCECCB84-F9BA-43D5-87BE-67443E8EF086}">
      <p15:sldGuideLst xmlns:p15="http://schemas.microsoft.com/office/powerpoint/2012/main">
        <p15:guide id="1" orient="horz" pos="3828" userDrawn="1">
          <p15:clr>
            <a:srgbClr val="547EBF"/>
          </p15:clr>
        </p15:guide>
        <p15:guide id="2" pos="7428" userDrawn="1">
          <p15:clr>
            <a:srgbClr val="547EBF"/>
          </p15:clr>
        </p15:guide>
        <p15:guide id="3" pos="253" userDrawn="1">
          <p15:clr>
            <a:srgbClr val="547EBF"/>
          </p15:clr>
        </p15:guide>
        <p15:guide id="4" orient="horz" pos="1426" userDrawn="1">
          <p15:clr>
            <a:srgbClr val="547EBF"/>
          </p15:clr>
        </p15:guide>
        <p15:guide id="5" orient="horz" pos="785" userDrawn="1">
          <p15:clr>
            <a:srgbClr val="547EB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 Inhalt Große Dreiecke">
    <p:spTree>
      <p:nvGrpSpPr>
        <p:cNvPr id="1" name=""/>
        <p:cNvGrpSpPr/>
        <p:nvPr/>
      </p:nvGrpSpPr>
      <p:grpSpPr>
        <a:xfrm>
          <a:off x="0" y="0"/>
          <a:ext cx="0" cy="0"/>
          <a:chOff x="0" y="0"/>
          <a:chExt cx="0" cy="0"/>
        </a:xfrm>
      </p:grpSpPr>
      <p:pic>
        <p:nvPicPr>
          <p:cNvPr id="7" name="Hintergrund">
            <a:extLst>
              <a:ext uri="{FF2B5EF4-FFF2-40B4-BE49-F238E27FC236}">
                <a16:creationId xmlns:a16="http://schemas.microsoft.com/office/drawing/2014/main" id="{31B1116B-73BF-E26F-39D5-47EB4B10122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noRot="1" noMove="1" noResize="1" noEditPoints="1" noAdjustHandles="1" noChangeArrowheads="1" noChangeShapeType="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noRot="1" noMove="1" noResize="1" noEditPoints="1" noAdjustHandles="1" noChangeArrowheads="1" noChangeShapeType="1"/>
          </p:cNvSpPr>
          <p:nvPr>
            <p:ph type="ftr" sz="quarter" idx="11"/>
          </p:nvPr>
        </p:nvSpPr>
        <p:spPr>
          <a:xfrm>
            <a:off x="401638" y="6414770"/>
            <a:ext cx="25400" cy="185738"/>
          </a:xfrm>
        </p:spPr>
        <p:txBody>
          <a:bodyPr/>
          <a:lstStyle>
            <a:lvl1pPr>
              <a:defRPr/>
            </a:lvl1pPr>
          </a:lstStyle>
          <a:p>
            <a:r>
              <a:rPr lang="de-DE" dirty="0"/>
              <a:t>Akademischer Titel Vorname Nachname Referent*in ∙  Titel der Präsentation ∙  XX. Monat 20XX</a:t>
            </a:r>
          </a:p>
        </p:txBody>
      </p:sp>
      <p:sp>
        <p:nvSpPr>
          <p:cNvPr id="3" name="Inhalt">
            <a:extLst>
              <a:ext uri="{FF2B5EF4-FFF2-40B4-BE49-F238E27FC236}">
                <a16:creationId xmlns:a16="http://schemas.microsoft.com/office/drawing/2014/main" id="{73371D11-D4C5-95DF-6328-B5F5C0EA71B4}"/>
              </a:ext>
            </a:extLst>
          </p:cNvPr>
          <p:cNvSpPr>
            <a:spLocks noGrp="1"/>
          </p:cNvSpPr>
          <p:nvPr>
            <p:ph idx="1" hasCustomPrompt="1"/>
          </p:nvPr>
        </p:nvSpPr>
        <p:spPr>
          <a:xfrm>
            <a:off x="401638" y="2265361"/>
            <a:ext cx="11390312" cy="3811589"/>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Überschrift">
            <a:extLst>
              <a:ext uri="{FF2B5EF4-FFF2-40B4-BE49-F238E27FC236}">
                <a16:creationId xmlns:a16="http://schemas.microsoft.com/office/drawing/2014/main" id="{50AE6AE6-8076-8D9A-D6A3-94B9036FCC47}"/>
              </a:ext>
            </a:extLst>
          </p:cNvPr>
          <p:cNvSpPr>
            <a:spLocks noGrp="1"/>
          </p:cNvSpPr>
          <p:nvPr>
            <p:ph type="title" hasCustomPrompt="1"/>
          </p:nvPr>
        </p:nvSpPr>
        <p:spPr>
          <a:xfrm>
            <a:off x="401638" y="1247777"/>
            <a:ext cx="11390312" cy="864000"/>
          </a:xfrm>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3932465578"/>
      </p:ext>
    </p:extLst>
  </p:cSld>
  <p:clrMapOvr>
    <a:masterClrMapping/>
  </p:clrMapOvr>
  <p:extLst>
    <p:ext uri="{DCECCB84-F9BA-43D5-87BE-67443E8EF086}">
      <p15:sldGuideLst xmlns:p15="http://schemas.microsoft.com/office/powerpoint/2012/main">
        <p15:guide id="1" orient="horz" pos="3828" userDrawn="1">
          <p15:clr>
            <a:srgbClr val="547EBF"/>
          </p15:clr>
        </p15:guide>
        <p15:guide id="2" pos="7428" userDrawn="1">
          <p15:clr>
            <a:srgbClr val="547EBF"/>
          </p15:clr>
        </p15:guide>
        <p15:guide id="3" pos="253" userDrawn="1">
          <p15:clr>
            <a:srgbClr val="547EBF"/>
          </p15:clr>
        </p15:guide>
        <p15:guide id="4" orient="horz" pos="1426" userDrawn="1">
          <p15:clr>
            <a:srgbClr val="547EBF"/>
          </p15:clr>
        </p15:guide>
        <p15:guide id="5" orient="horz" pos="785" userDrawn="1">
          <p15:clr>
            <a:srgbClr val="547EB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zeilige Headline / Inhal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noRot="1" noMove="1" noResize="1" noEditPoints="1" noAdjustHandles="1" noChangeArrowheads="1" noChangeShapeType="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noRot="1" noMove="1" noResize="1" noEditPoints="1" noAdjustHandles="1" noChangeArrowheads="1" noChangeShapeType="1"/>
          </p:cNvSpPr>
          <p:nvPr>
            <p:ph type="ftr" sz="quarter" idx="11"/>
          </p:nvPr>
        </p:nvSpPr>
        <p:spPr>
          <a:xfrm>
            <a:off x="401638" y="6414770"/>
            <a:ext cx="25400" cy="185738"/>
          </a:xfrm>
        </p:spPr>
        <p:txBody>
          <a:bodyPr/>
          <a:lstStyle>
            <a:lvl1pPr>
              <a:defRPr/>
            </a:lvl1pPr>
          </a:lstStyle>
          <a:p>
            <a:r>
              <a:rPr lang="de-DE" dirty="0"/>
              <a:t>Akademischer Titel Vorname Nachname Referent*in ∙  Titel der Präsentation ∙  XX. Monat 20XX</a:t>
            </a:r>
          </a:p>
        </p:txBody>
      </p:sp>
      <p:sp>
        <p:nvSpPr>
          <p:cNvPr id="12" name="Inhalt">
            <a:extLst>
              <a:ext uri="{FF2B5EF4-FFF2-40B4-BE49-F238E27FC236}">
                <a16:creationId xmlns:a16="http://schemas.microsoft.com/office/drawing/2014/main" id="{83C233F6-4CDB-45F2-B330-950D2FAC61D0}"/>
              </a:ext>
            </a:extLst>
          </p:cNvPr>
          <p:cNvSpPr>
            <a:spLocks noGrp="1"/>
          </p:cNvSpPr>
          <p:nvPr>
            <p:ph idx="13" hasCustomPrompt="1"/>
          </p:nvPr>
        </p:nvSpPr>
        <p:spPr>
          <a:xfrm>
            <a:off x="403400" y="1954214"/>
            <a:ext cx="11388550" cy="4124324"/>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Überschrift">
            <a:extLst>
              <a:ext uri="{FF2B5EF4-FFF2-40B4-BE49-F238E27FC236}">
                <a16:creationId xmlns:a16="http://schemas.microsoft.com/office/drawing/2014/main" id="{50AE6AE6-8076-8D9A-D6A3-94B9036FCC47}"/>
              </a:ext>
            </a:extLst>
          </p:cNvPr>
          <p:cNvSpPr>
            <a:spLocks noGrp="1"/>
          </p:cNvSpPr>
          <p:nvPr>
            <p:ph type="title" hasCustomPrompt="1"/>
          </p:nvPr>
        </p:nvSpPr>
        <p:spPr>
          <a:xfrm>
            <a:off x="401638" y="1247777"/>
            <a:ext cx="11390312" cy="468000"/>
          </a:xfrm>
        </p:spPr>
        <p:txBody>
          <a:bodyPr/>
          <a:lstStyle>
            <a:lvl1pPr>
              <a:defRPr/>
            </a:lvl1pPr>
          </a:lstStyle>
          <a:p>
            <a:r>
              <a:rPr lang="de-DE" dirty="0"/>
              <a:t>Überschrift maximal eine Zeile</a:t>
            </a:r>
          </a:p>
        </p:txBody>
      </p:sp>
    </p:spTree>
    <p:extLst>
      <p:ext uri="{BB962C8B-B14F-4D97-AF65-F5344CB8AC3E}">
        <p14:creationId xmlns:p14="http://schemas.microsoft.com/office/powerpoint/2010/main" val="452664657"/>
      </p:ext>
    </p:extLst>
  </p:cSld>
  <p:clrMapOvr>
    <a:masterClrMapping/>
  </p:clrMapOvr>
  <p:extLst>
    <p:ext uri="{DCECCB84-F9BA-43D5-87BE-67443E8EF086}">
      <p15:sldGuideLst xmlns:p15="http://schemas.microsoft.com/office/powerpoint/2012/main">
        <p15:guide id="1" orient="horz" pos="3829" userDrawn="1">
          <p15:clr>
            <a:srgbClr val="547EBF"/>
          </p15:clr>
        </p15:guide>
        <p15:guide id="2" pos="7428" userDrawn="1">
          <p15:clr>
            <a:srgbClr val="547EBF"/>
          </p15:clr>
        </p15:guide>
        <p15:guide id="3" pos="252" userDrawn="1">
          <p15:clr>
            <a:srgbClr val="547EBF"/>
          </p15:clr>
        </p15:guide>
        <p15:guide id="4" orient="horz" pos="1230" userDrawn="1">
          <p15:clr>
            <a:srgbClr val="547EBF"/>
          </p15:clr>
        </p15:guide>
        <p15:guide id="5" orient="horz" pos="785" userDrawn="1">
          <p15:clr>
            <a:srgbClr val="547EB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2 Inhalte">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noRot="1" noMove="1" noResize="1" noEditPoints="1" noAdjustHandles="1" noChangeArrowheads="1" noChangeShapeType="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noRot="1" noMove="1" noResize="1" noEditPoints="1" noAdjustHandles="1" noChangeArrowheads="1" noChangeShapeType="1"/>
          </p:cNvSpPr>
          <p:nvPr>
            <p:ph type="ftr" sz="quarter" idx="11"/>
          </p:nvPr>
        </p:nvSpPr>
        <p:spPr>
          <a:xfrm>
            <a:off x="401638" y="6414770"/>
            <a:ext cx="25400" cy="185738"/>
          </a:xfrm>
        </p:spPr>
        <p:txBody>
          <a:bodyPr/>
          <a:lstStyle>
            <a:lvl1pPr>
              <a:defRPr/>
            </a:lvl1pPr>
          </a:lstStyle>
          <a:p>
            <a:r>
              <a:rPr lang="de-DE" dirty="0"/>
              <a:t>Akademischer Titel Vorname Nachname Referent*in ∙  Titel der Präsentation ∙  XX. Monat 20XX</a:t>
            </a:r>
          </a:p>
        </p:txBody>
      </p:sp>
      <p:sp>
        <p:nvSpPr>
          <p:cNvPr id="7" name="Inhalt rechts">
            <a:extLst>
              <a:ext uri="{FF2B5EF4-FFF2-40B4-BE49-F238E27FC236}">
                <a16:creationId xmlns:a16="http://schemas.microsoft.com/office/drawing/2014/main" id="{DFB1A7DA-5859-AEC9-8259-7981FFE0879D}"/>
              </a:ext>
            </a:extLst>
          </p:cNvPr>
          <p:cNvSpPr>
            <a:spLocks noGrp="1"/>
          </p:cNvSpPr>
          <p:nvPr>
            <p:ph idx="13" hasCustomPrompt="1"/>
          </p:nvPr>
        </p:nvSpPr>
        <p:spPr>
          <a:xfrm>
            <a:off x="6385346" y="2263775"/>
            <a:ext cx="5408191" cy="38160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3" name="Inhalt links">
            <a:extLst>
              <a:ext uri="{FF2B5EF4-FFF2-40B4-BE49-F238E27FC236}">
                <a16:creationId xmlns:a16="http://schemas.microsoft.com/office/drawing/2014/main" id="{8AE38D0B-4029-C9EE-17E7-3BDA4D5049D2}"/>
              </a:ext>
            </a:extLst>
          </p:cNvPr>
          <p:cNvSpPr>
            <a:spLocks noGrp="1"/>
          </p:cNvSpPr>
          <p:nvPr>
            <p:ph idx="1" hasCustomPrompt="1"/>
          </p:nvPr>
        </p:nvSpPr>
        <p:spPr>
          <a:xfrm>
            <a:off x="401638" y="2263775"/>
            <a:ext cx="5406603" cy="3816000"/>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Überschrift">
            <a:extLst>
              <a:ext uri="{FF2B5EF4-FFF2-40B4-BE49-F238E27FC236}">
                <a16:creationId xmlns:a16="http://schemas.microsoft.com/office/drawing/2014/main" id="{50AE6AE6-8076-8D9A-D6A3-94B9036FCC47}"/>
              </a:ext>
            </a:extLst>
          </p:cNvPr>
          <p:cNvSpPr>
            <a:spLocks noGrp="1"/>
          </p:cNvSpPr>
          <p:nvPr>
            <p:ph type="title" hasCustomPrompt="1"/>
          </p:nvPr>
        </p:nvSpPr>
        <p:spPr>
          <a:xfrm>
            <a:off x="401638" y="1246189"/>
            <a:ext cx="11391900" cy="864000"/>
          </a:xfrm>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1146507477"/>
      </p:ext>
    </p:extLst>
  </p:cSld>
  <p:clrMapOvr>
    <a:masterClrMapping/>
  </p:clrMapOvr>
  <p:extLst>
    <p:ext uri="{DCECCB84-F9BA-43D5-87BE-67443E8EF086}">
      <p15:sldGuideLst xmlns:p15="http://schemas.microsoft.com/office/powerpoint/2012/main">
        <p15:guide id="1" orient="horz" pos="3829" userDrawn="1">
          <p15:clr>
            <a:srgbClr val="547EBF"/>
          </p15:clr>
        </p15:guide>
        <p15:guide id="2" pos="7429" userDrawn="1">
          <p15:clr>
            <a:srgbClr val="547EBF"/>
          </p15:clr>
        </p15:guide>
        <p15:guide id="3" pos="253" userDrawn="1">
          <p15:clr>
            <a:srgbClr val="547EBF"/>
          </p15:clr>
        </p15:guide>
        <p15:guide id="4" orient="horz" pos="1426" userDrawn="1">
          <p15:clr>
            <a:srgbClr val="547EBF"/>
          </p15:clr>
        </p15:guide>
        <p15:guide id="5" orient="horz" pos="785" userDrawn="1">
          <p15:clr>
            <a:srgbClr val="547EBF"/>
          </p15:clr>
        </p15:guide>
        <p15:guide id="6" pos="4021" userDrawn="1">
          <p15:clr>
            <a:srgbClr val="547EBF"/>
          </p15:clr>
        </p15:guide>
        <p15:guide id="7" pos="3659" userDrawn="1">
          <p15:clr>
            <a:srgbClr val="547EB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Zwischenüberschrift / 2 Inhalte">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noRot="1" noMove="1" noResize="1" noEditPoints="1" noAdjustHandles="1" noChangeArrowheads="1" noChangeShapeType="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noRot="1" noMove="1" noResize="1" noEditPoints="1" noAdjustHandles="1" noChangeArrowheads="1" noChangeShapeType="1"/>
          </p:cNvSpPr>
          <p:nvPr>
            <p:ph type="ftr" sz="quarter" idx="11"/>
          </p:nvPr>
        </p:nvSpPr>
        <p:spPr>
          <a:xfrm>
            <a:off x="400050" y="6414770"/>
            <a:ext cx="25400" cy="185738"/>
          </a:xfrm>
        </p:spPr>
        <p:txBody>
          <a:bodyPr/>
          <a:lstStyle>
            <a:lvl1pPr>
              <a:defRPr/>
            </a:lvl1pPr>
          </a:lstStyle>
          <a:p>
            <a:r>
              <a:rPr lang="de-DE" dirty="0"/>
              <a:t>Akademischer Titel Vorname Nachname Referent*in ∙  Titel der Präsentation ∙  XX. Monat 20XX</a:t>
            </a:r>
          </a:p>
        </p:txBody>
      </p:sp>
      <p:sp>
        <p:nvSpPr>
          <p:cNvPr id="7" name="Inhalt rechts">
            <a:extLst>
              <a:ext uri="{FF2B5EF4-FFF2-40B4-BE49-F238E27FC236}">
                <a16:creationId xmlns:a16="http://schemas.microsoft.com/office/drawing/2014/main" id="{DFB1A7DA-5859-AEC9-8259-7981FFE0879D}"/>
              </a:ext>
            </a:extLst>
          </p:cNvPr>
          <p:cNvSpPr>
            <a:spLocks noGrp="1"/>
          </p:cNvSpPr>
          <p:nvPr>
            <p:ph idx="13" hasCustomPrompt="1"/>
          </p:nvPr>
        </p:nvSpPr>
        <p:spPr>
          <a:xfrm>
            <a:off x="6385346" y="2276476"/>
            <a:ext cx="5408191" cy="3803649"/>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3" name="Inhalt links">
            <a:extLst>
              <a:ext uri="{FF2B5EF4-FFF2-40B4-BE49-F238E27FC236}">
                <a16:creationId xmlns:a16="http://schemas.microsoft.com/office/drawing/2014/main" id="{8AE38D0B-4029-C9EE-17E7-3BDA4D5049D2}"/>
              </a:ext>
            </a:extLst>
          </p:cNvPr>
          <p:cNvSpPr>
            <a:spLocks noGrp="1"/>
          </p:cNvSpPr>
          <p:nvPr>
            <p:ph idx="1" hasCustomPrompt="1"/>
          </p:nvPr>
        </p:nvSpPr>
        <p:spPr>
          <a:xfrm>
            <a:off x="400050" y="2276476"/>
            <a:ext cx="5408191" cy="3803649"/>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4" name="Zwischenüberschrift rechts">
            <a:extLst>
              <a:ext uri="{FF2B5EF4-FFF2-40B4-BE49-F238E27FC236}">
                <a16:creationId xmlns:a16="http://schemas.microsoft.com/office/drawing/2014/main" id="{CAACC54D-6A2C-475F-806A-615D5D4F7BEF}"/>
              </a:ext>
            </a:extLst>
          </p:cNvPr>
          <p:cNvSpPr>
            <a:spLocks noGrp="1"/>
          </p:cNvSpPr>
          <p:nvPr>
            <p:ph type="body" sz="quarter" idx="15" hasCustomPrompt="1"/>
          </p:nvPr>
        </p:nvSpPr>
        <p:spPr>
          <a:xfrm>
            <a:off x="6383338" y="1823617"/>
            <a:ext cx="5410200" cy="367133"/>
          </a:xfrm>
        </p:spPr>
        <p:txBody>
          <a:bodyPr/>
          <a:lstStyle>
            <a:lvl1pPr>
              <a:defRPr sz="2000" b="1">
                <a:solidFill>
                  <a:schemeClr val="tx2"/>
                </a:solidFill>
              </a:defRPr>
            </a:lvl1pPr>
          </a:lstStyle>
          <a:p>
            <a:pPr lvl="0"/>
            <a:r>
              <a:rPr lang="de-DE" dirty="0"/>
              <a:t>Zwischenüberschrift</a:t>
            </a:r>
          </a:p>
        </p:txBody>
      </p:sp>
      <p:sp>
        <p:nvSpPr>
          <p:cNvPr id="13" name="Zwischenüberschrift links">
            <a:extLst>
              <a:ext uri="{FF2B5EF4-FFF2-40B4-BE49-F238E27FC236}">
                <a16:creationId xmlns:a16="http://schemas.microsoft.com/office/drawing/2014/main" id="{3A6906E8-663F-41C8-A182-BBC3D0226557}"/>
              </a:ext>
            </a:extLst>
          </p:cNvPr>
          <p:cNvSpPr>
            <a:spLocks noGrp="1"/>
          </p:cNvSpPr>
          <p:nvPr>
            <p:ph type="body" sz="quarter" idx="14" hasCustomPrompt="1"/>
          </p:nvPr>
        </p:nvSpPr>
        <p:spPr>
          <a:xfrm>
            <a:off x="400050" y="1823617"/>
            <a:ext cx="5408191" cy="367133"/>
          </a:xfrm>
        </p:spPr>
        <p:txBody>
          <a:bodyPr/>
          <a:lstStyle>
            <a:lvl1pPr>
              <a:defRPr sz="2000" b="1">
                <a:solidFill>
                  <a:schemeClr val="tx2"/>
                </a:solidFill>
              </a:defRPr>
            </a:lvl1pPr>
          </a:lstStyle>
          <a:p>
            <a:pPr lvl="0"/>
            <a:r>
              <a:rPr lang="de-DE" dirty="0"/>
              <a:t>Zwischenüberschrift</a:t>
            </a:r>
          </a:p>
        </p:txBody>
      </p:sp>
      <p:sp>
        <p:nvSpPr>
          <p:cNvPr id="2" name="Überschrift">
            <a:extLst>
              <a:ext uri="{FF2B5EF4-FFF2-40B4-BE49-F238E27FC236}">
                <a16:creationId xmlns:a16="http://schemas.microsoft.com/office/drawing/2014/main" id="{50AE6AE6-8076-8D9A-D6A3-94B9036FCC47}"/>
              </a:ext>
            </a:extLst>
          </p:cNvPr>
          <p:cNvSpPr>
            <a:spLocks noGrp="1"/>
          </p:cNvSpPr>
          <p:nvPr>
            <p:ph type="title" hasCustomPrompt="1"/>
          </p:nvPr>
        </p:nvSpPr>
        <p:spPr>
          <a:xfrm>
            <a:off x="400050" y="1246189"/>
            <a:ext cx="11393488" cy="470851"/>
          </a:xfrm>
        </p:spPr>
        <p:txBody>
          <a:bodyPr/>
          <a:lstStyle>
            <a:lvl1pPr>
              <a:defRPr/>
            </a:lvl1pPr>
          </a:lstStyle>
          <a:p>
            <a:r>
              <a:rPr lang="de-DE" dirty="0"/>
              <a:t>Überschrift maximal eine Zeile</a:t>
            </a:r>
          </a:p>
        </p:txBody>
      </p:sp>
    </p:spTree>
    <p:extLst>
      <p:ext uri="{BB962C8B-B14F-4D97-AF65-F5344CB8AC3E}">
        <p14:creationId xmlns:p14="http://schemas.microsoft.com/office/powerpoint/2010/main" val="545114165"/>
      </p:ext>
    </p:extLst>
  </p:cSld>
  <p:clrMapOvr>
    <a:masterClrMapping/>
  </p:clrMapOvr>
  <p:extLst>
    <p:ext uri="{DCECCB84-F9BA-43D5-87BE-67443E8EF086}">
      <p15:sldGuideLst xmlns:p15="http://schemas.microsoft.com/office/powerpoint/2012/main">
        <p15:guide id="1" orient="horz" pos="3830" userDrawn="1">
          <p15:clr>
            <a:srgbClr val="547EBF"/>
          </p15:clr>
        </p15:guide>
        <p15:guide id="2" pos="7429" userDrawn="1">
          <p15:clr>
            <a:srgbClr val="547EBF"/>
          </p15:clr>
        </p15:guide>
        <p15:guide id="3" pos="252" userDrawn="1">
          <p15:clr>
            <a:srgbClr val="547EBF"/>
          </p15:clr>
        </p15:guide>
        <p15:guide id="4" orient="horz" pos="1434" userDrawn="1">
          <p15:clr>
            <a:srgbClr val="547EBF"/>
          </p15:clr>
        </p15:guide>
        <p15:guide id="5" orient="horz" pos="785" userDrawn="1">
          <p15:clr>
            <a:srgbClr val="547EBF"/>
          </p15:clr>
        </p15:guide>
        <p15:guide id="6" pos="4021" userDrawn="1">
          <p15:clr>
            <a:srgbClr val="547EBF"/>
          </p15:clr>
        </p15:guide>
        <p15:guide id="7" pos="3659" userDrawn="1">
          <p15:clr>
            <a:srgbClr val="547EBF"/>
          </p15:clr>
        </p15:guide>
        <p15:guide id="8" orient="horz" pos="1146" userDrawn="1">
          <p15:clr>
            <a:srgbClr val="547EB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eadline / Text / Bild">
    <p:spTree>
      <p:nvGrpSpPr>
        <p:cNvPr id="1" name=""/>
        <p:cNvGrpSpPr/>
        <p:nvPr/>
      </p:nvGrpSpPr>
      <p:grpSpPr>
        <a:xfrm>
          <a:off x="0" y="0"/>
          <a:ext cx="0" cy="0"/>
          <a:chOff x="0" y="0"/>
          <a:chExt cx="0" cy="0"/>
        </a:xfrm>
      </p:grpSpPr>
      <p:grpSp>
        <p:nvGrpSpPr>
          <p:cNvPr id="3" name="Regieanweisungen Bilder">
            <a:extLst>
              <a:ext uri="{FF2B5EF4-FFF2-40B4-BE49-F238E27FC236}">
                <a16:creationId xmlns:a16="http://schemas.microsoft.com/office/drawing/2014/main" id="{591D2E67-B5C0-3EF5-7942-7B0DD1801A0C}"/>
              </a:ext>
            </a:extLst>
          </p:cNvPr>
          <p:cNvGrpSpPr>
            <a:grpSpLocks noGrp="1" noUngrp="1" noRot="1" noMove="1" noResize="1"/>
          </p:cNvGrpSpPr>
          <p:nvPr userDrawn="1"/>
        </p:nvGrpSpPr>
        <p:grpSpPr>
          <a:xfrm>
            <a:off x="12348000" y="2486000"/>
            <a:ext cx="1908000" cy="2152480"/>
            <a:chOff x="12348000" y="1295998"/>
            <a:chExt cx="1908000" cy="2152480"/>
          </a:xfrm>
        </p:grpSpPr>
        <p:sp>
          <p:nvSpPr>
            <p:cNvPr id="7" name="Bild austauschen">
              <a:extLst>
                <a:ext uri="{FF2B5EF4-FFF2-40B4-BE49-F238E27FC236}">
                  <a16:creationId xmlns:a16="http://schemas.microsoft.com/office/drawing/2014/main" id="{161F0C32-A7B9-F6AA-1EDE-39802CAF56EA}"/>
                </a:ext>
              </a:extLst>
            </p:cNvPr>
            <p:cNvSpPr txBox="1">
              <a:spLocks noGrp="1" noRot="1" noMove="1" noResize="1" noEditPoints="1" noAdjustHandles="1" noChangeArrowheads="1" noChangeShapeType="1"/>
            </p:cNvSpPr>
            <p:nvPr userDrawn="1"/>
          </p:nvSpPr>
          <p:spPr>
            <a:xfrm rot="10800000" flipH="1" flipV="1">
              <a:off x="12348000" y="2447998"/>
              <a:ext cx="1908000" cy="100048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8" name="Bildausschnitt">
              <a:extLst>
                <a:ext uri="{FF2B5EF4-FFF2-40B4-BE49-F238E27FC236}">
                  <a16:creationId xmlns:a16="http://schemas.microsoft.com/office/drawing/2014/main" id="{8507CB38-6E12-E88F-43C9-E26582DAFCF2}"/>
                </a:ext>
              </a:extLst>
            </p:cNvPr>
            <p:cNvSpPr txBox="1">
              <a:spLocks noGrp="1" noRot="1" noMove="1" noResize="1" noEditPoints="1" noAdjustHandles="1" noChangeArrowheads="1" noChangeShapeType="1"/>
            </p:cNvSpPr>
            <p:nvPr userDrawn="1"/>
          </p:nvSpPr>
          <p:spPr>
            <a:xfrm rot="10800000" flipH="1" flipV="1">
              <a:off x="12348000" y="1799998"/>
              <a:ext cx="1908000" cy="576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0" name="Bildausschnitt">
              <a:extLst>
                <a:ext uri="{FF2B5EF4-FFF2-40B4-BE49-F238E27FC236}">
                  <a16:creationId xmlns:a16="http://schemas.microsoft.com/office/drawing/2014/main" id="{4C94EE61-D4D8-240E-01DB-6C0B7F7A3A2D}"/>
                </a:ext>
              </a:extLst>
            </p:cNvPr>
            <p:cNvSpPr txBox="1">
              <a:spLocks noGrp="1" noRot="1" noMove="1" noResize="1" noEditPoints="1" noAdjustHandles="1" noChangeArrowheads="1" noChangeShapeType="1"/>
            </p:cNvSpPr>
            <p:nvPr userDrawn="1"/>
          </p:nvSpPr>
          <p:spPr>
            <a:xfrm rot="10800000" flipH="1" flipV="1">
              <a:off x="12348000" y="1295998"/>
              <a:ext cx="1908000" cy="432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sp>
        <p:nvSpPr>
          <p:cNvPr id="6" name="Foliennummer">
            <a:extLst>
              <a:ext uri="{FF2B5EF4-FFF2-40B4-BE49-F238E27FC236}">
                <a16:creationId xmlns:a16="http://schemas.microsoft.com/office/drawing/2014/main" id="{80EFD3E8-902A-A422-1BF3-651A29EC06E7}"/>
              </a:ext>
            </a:extLst>
          </p:cNvPr>
          <p:cNvSpPr>
            <a:spLocks noGrp="1" noRot="1" noMove="1" noResize="1" noEditPoints="1" noAdjustHandles="1" noChangeArrowheads="1" noChangeShapeType="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noRot="1" noMove="1" noResize="1" noEditPoints="1" noAdjustHandles="1" noChangeArrowheads="1" noChangeShapeType="1"/>
          </p:cNvSpPr>
          <p:nvPr>
            <p:ph type="ftr" sz="quarter" idx="11"/>
          </p:nvPr>
        </p:nvSpPr>
        <p:spPr>
          <a:xfrm>
            <a:off x="403735" y="6414770"/>
            <a:ext cx="25400" cy="185738"/>
          </a:xfrm>
        </p:spPr>
        <p:txBody>
          <a:bodyPr/>
          <a:lstStyle>
            <a:lvl1pPr>
              <a:defRPr/>
            </a:lvl1pPr>
          </a:lstStyle>
          <a:p>
            <a:r>
              <a:rPr lang="de-DE" dirty="0"/>
              <a:t>Akademischer Titel Vorname Nachname Referent*in ∙  Titel der Präsentation ∙  XX. Monat 20XX</a:t>
            </a:r>
          </a:p>
        </p:txBody>
      </p:sp>
      <p:sp>
        <p:nvSpPr>
          <p:cNvPr id="11" name="Bildunterzeile">
            <a:extLst>
              <a:ext uri="{FF2B5EF4-FFF2-40B4-BE49-F238E27FC236}">
                <a16:creationId xmlns:a16="http://schemas.microsoft.com/office/drawing/2014/main" id="{4C5AA25F-CBBB-E710-915B-760807FC3EA0}"/>
              </a:ext>
            </a:extLst>
          </p:cNvPr>
          <p:cNvSpPr>
            <a:spLocks noGrp="1"/>
          </p:cNvSpPr>
          <p:nvPr>
            <p:ph type="body" orient="vert" idx="14" hasCustomPrompt="1"/>
          </p:nvPr>
        </p:nvSpPr>
        <p:spPr>
          <a:xfrm>
            <a:off x="6383339" y="5661025"/>
            <a:ext cx="5211761" cy="419099"/>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de-DE" dirty="0"/>
              <a:t>Platz für Bildunterzeile</a:t>
            </a:r>
            <a:br>
              <a:rPr lang="de-DE" dirty="0"/>
            </a:br>
            <a:r>
              <a:rPr lang="de-DE" dirty="0"/>
              <a:t>max. zwei Zeilen</a:t>
            </a:r>
          </a:p>
        </p:txBody>
      </p:sp>
      <p:sp>
        <p:nvSpPr>
          <p:cNvPr id="9" name="Bild">
            <a:extLst>
              <a:ext uri="{FF2B5EF4-FFF2-40B4-BE49-F238E27FC236}">
                <a16:creationId xmlns:a16="http://schemas.microsoft.com/office/drawing/2014/main" id="{DC51194B-2747-2A9B-FC2F-99A61372D3D5}"/>
              </a:ext>
            </a:extLst>
          </p:cNvPr>
          <p:cNvSpPr>
            <a:spLocks noGrp="1"/>
          </p:cNvSpPr>
          <p:nvPr>
            <p:ph type="pic" sz="quarter" idx="13" hasCustomPrompt="1"/>
          </p:nvPr>
        </p:nvSpPr>
        <p:spPr>
          <a:xfrm>
            <a:off x="6384927" y="1954214"/>
            <a:ext cx="5211761" cy="3562350"/>
          </a:xfrm>
          <a:solidFill>
            <a:schemeClr val="bg1">
              <a:lumMod val="95000"/>
            </a:schemeClr>
          </a:solidFill>
        </p:spPr>
        <p:txBody>
          <a:bodyPr anchor="ctr" anchorCtr="0"/>
          <a:lstStyle>
            <a:lvl1pPr algn="ctr">
              <a:defRPr/>
            </a:lvl1pPr>
          </a:lstStyle>
          <a:p>
            <a:r>
              <a:rPr lang="de-DE" dirty="0"/>
              <a:t>Bild einfügen</a:t>
            </a:r>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00050" y="1952625"/>
            <a:ext cx="5408613" cy="4127499"/>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Überschrift">
            <a:extLst>
              <a:ext uri="{FF2B5EF4-FFF2-40B4-BE49-F238E27FC236}">
                <a16:creationId xmlns:a16="http://schemas.microsoft.com/office/drawing/2014/main" id="{50AE6AE6-8076-8D9A-D6A3-94B9036FCC47}"/>
              </a:ext>
            </a:extLst>
          </p:cNvPr>
          <p:cNvSpPr>
            <a:spLocks noGrp="1"/>
          </p:cNvSpPr>
          <p:nvPr>
            <p:ph type="title" hasCustomPrompt="1"/>
          </p:nvPr>
        </p:nvSpPr>
        <p:spPr>
          <a:xfrm>
            <a:off x="400051" y="1246189"/>
            <a:ext cx="11190288" cy="468000"/>
          </a:xfrm>
        </p:spPr>
        <p:txBody>
          <a:bodyPr/>
          <a:lstStyle>
            <a:lvl1pPr>
              <a:defRPr/>
            </a:lvl1pPr>
          </a:lstStyle>
          <a:p>
            <a:r>
              <a:rPr lang="de-DE" dirty="0"/>
              <a:t>Überschrift maximal eine Zeile</a:t>
            </a:r>
          </a:p>
        </p:txBody>
      </p:sp>
    </p:spTree>
    <p:extLst>
      <p:ext uri="{BB962C8B-B14F-4D97-AF65-F5344CB8AC3E}">
        <p14:creationId xmlns:p14="http://schemas.microsoft.com/office/powerpoint/2010/main" val="2732559700"/>
      </p:ext>
    </p:extLst>
  </p:cSld>
  <p:clrMapOvr>
    <a:masterClrMapping/>
  </p:clrMapOvr>
  <p:extLst>
    <p:ext uri="{DCECCB84-F9BA-43D5-87BE-67443E8EF086}">
      <p15:sldGuideLst xmlns:p15="http://schemas.microsoft.com/office/powerpoint/2012/main">
        <p15:guide id="1" orient="horz" pos="3830" userDrawn="1">
          <p15:clr>
            <a:srgbClr val="547EBF"/>
          </p15:clr>
        </p15:guide>
        <p15:guide id="3" pos="252" userDrawn="1">
          <p15:clr>
            <a:srgbClr val="547EBF"/>
          </p15:clr>
        </p15:guide>
        <p15:guide id="4" orient="horz" pos="1230" userDrawn="1">
          <p15:clr>
            <a:srgbClr val="547EBF"/>
          </p15:clr>
        </p15:guide>
        <p15:guide id="5" orient="horz" pos="785" userDrawn="1">
          <p15:clr>
            <a:srgbClr val="547EBF"/>
          </p15:clr>
        </p15:guide>
        <p15:guide id="6" pos="7304" userDrawn="1">
          <p15:clr>
            <a:srgbClr val="547EBF"/>
          </p15:clr>
        </p15:guide>
        <p15:guide id="8" pos="4021" userDrawn="1">
          <p15:clr>
            <a:srgbClr val="547EBF"/>
          </p15:clr>
        </p15:guide>
        <p15:guide id="10" orient="horz" pos="3566" userDrawn="1">
          <p15:clr>
            <a:srgbClr val="547EBF"/>
          </p15:clr>
        </p15:guide>
        <p15:guide id="11" pos="3659" userDrawn="1">
          <p15:clr>
            <a:srgbClr val="547EBF"/>
          </p15:clr>
        </p15:guide>
        <p15:guide id="12" orient="horz" pos="3475" userDrawn="1">
          <p15:clr>
            <a:srgbClr val="547EB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llustration / Text">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80EFD3E8-902A-A422-1BF3-651A29EC06E7}"/>
              </a:ext>
            </a:extLst>
          </p:cNvPr>
          <p:cNvSpPr>
            <a:spLocks noGrp="1" noRot="1" noMove="1" noResize="1" noEditPoints="1" noAdjustHandles="1" noChangeArrowheads="1" noChangeShapeType="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noRot="1" noMove="1" noResize="1" noEditPoints="1" noAdjustHandles="1" noChangeArrowheads="1" noChangeShapeType="1"/>
          </p:cNvSpPr>
          <p:nvPr>
            <p:ph type="ftr" sz="quarter" idx="11"/>
          </p:nvPr>
        </p:nvSpPr>
        <p:spPr>
          <a:xfrm>
            <a:off x="403226" y="6414770"/>
            <a:ext cx="25400" cy="185738"/>
          </a:xfrm>
        </p:spPr>
        <p:txBody>
          <a:bodyPr/>
          <a:lstStyle>
            <a:lvl1pPr>
              <a:defRPr/>
            </a:lvl1pPr>
          </a:lstStyle>
          <a:p>
            <a:r>
              <a:rPr lang="de-DE" dirty="0"/>
              <a:t>Akademischer Titel Vorname Nachname Referent*in ∙  Titel der Präsentation ∙  XX. Monat 20XX</a:t>
            </a:r>
          </a:p>
        </p:txBody>
      </p:sp>
      <p:sp>
        <p:nvSpPr>
          <p:cNvPr id="10" name="Text">
            <a:extLst>
              <a:ext uri="{FF2B5EF4-FFF2-40B4-BE49-F238E27FC236}">
                <a16:creationId xmlns:a16="http://schemas.microsoft.com/office/drawing/2014/main" id="{27636434-84C0-80BF-C969-EA71E3A61621}"/>
              </a:ext>
            </a:extLst>
          </p:cNvPr>
          <p:cNvSpPr>
            <a:spLocks noGrp="1"/>
          </p:cNvSpPr>
          <p:nvPr>
            <p:ph type="body" orient="vert" idx="1" hasCustomPrompt="1"/>
          </p:nvPr>
        </p:nvSpPr>
        <p:spPr>
          <a:xfrm>
            <a:off x="8401049" y="1246189"/>
            <a:ext cx="3390901" cy="4832350"/>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Inhalt">
            <a:extLst>
              <a:ext uri="{FF2B5EF4-FFF2-40B4-BE49-F238E27FC236}">
                <a16:creationId xmlns:a16="http://schemas.microsoft.com/office/drawing/2014/main" id="{5BE0DCC4-C846-01A4-853D-445C8C7422B9}"/>
              </a:ext>
            </a:extLst>
          </p:cNvPr>
          <p:cNvSpPr>
            <a:spLocks noGrp="1"/>
          </p:cNvSpPr>
          <p:nvPr>
            <p:ph idx="13" hasCustomPrompt="1"/>
          </p:nvPr>
        </p:nvSpPr>
        <p:spPr>
          <a:xfrm>
            <a:off x="401638" y="1247777"/>
            <a:ext cx="7600951" cy="4830762"/>
          </a:xfrm>
        </p:spPr>
        <p:txBody>
          <a:bodyPr/>
          <a:lstStyle>
            <a:lvl1pPr>
              <a:defRPr/>
            </a:lvl1pPr>
          </a:lstStyle>
          <a:p>
            <a:pPr lvl="0"/>
            <a:r>
              <a:rPr lang="de-DE" dirty="0"/>
              <a:t>Hier bitte ausschließlich Tabellen, Diagramme, Videos oder </a:t>
            </a:r>
            <a:r>
              <a:rPr lang="de-DE" dirty="0" err="1"/>
              <a:t>SmartArts</a:t>
            </a:r>
            <a:r>
              <a:rPr lang="de-DE" dirty="0"/>
              <a:t> platzieren. Achten Sie auf ausreichend hohe Farbkontraste und beachten Sie die Farb- und Schriftregeln.</a:t>
            </a:r>
          </a:p>
        </p:txBody>
      </p:sp>
    </p:spTree>
    <p:extLst>
      <p:ext uri="{BB962C8B-B14F-4D97-AF65-F5344CB8AC3E}">
        <p14:creationId xmlns:p14="http://schemas.microsoft.com/office/powerpoint/2010/main" val="1782320095"/>
      </p:ext>
    </p:extLst>
  </p:cSld>
  <p:clrMapOvr>
    <a:masterClrMapping/>
  </p:clrMapOvr>
  <p:extLst>
    <p:ext uri="{DCECCB84-F9BA-43D5-87BE-67443E8EF086}">
      <p15:sldGuideLst xmlns:p15="http://schemas.microsoft.com/office/powerpoint/2012/main">
        <p15:guide id="1" orient="horz" pos="3829" userDrawn="1">
          <p15:clr>
            <a:srgbClr val="547EBF"/>
          </p15:clr>
        </p15:guide>
        <p15:guide id="2" pos="7428" userDrawn="1">
          <p15:clr>
            <a:srgbClr val="547EBF"/>
          </p15:clr>
        </p15:guide>
        <p15:guide id="3" pos="253" userDrawn="1">
          <p15:clr>
            <a:srgbClr val="547EBF"/>
          </p15:clr>
        </p15:guide>
        <p15:guide id="5" orient="horz" pos="785" userDrawn="1">
          <p15:clr>
            <a:srgbClr val="547EBF"/>
          </p15:clr>
        </p15:guide>
        <p15:guide id="8" pos="5041" userDrawn="1">
          <p15:clr>
            <a:srgbClr val="547EBF"/>
          </p15:clr>
        </p15:guide>
        <p15:guide id="11" pos="5292" userDrawn="1">
          <p15:clr>
            <a:srgbClr val="547EB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ßes Bild / Text">
    <p:spTree>
      <p:nvGrpSpPr>
        <p:cNvPr id="1" name=""/>
        <p:cNvGrpSpPr/>
        <p:nvPr/>
      </p:nvGrpSpPr>
      <p:grpSpPr>
        <a:xfrm>
          <a:off x="0" y="0"/>
          <a:ext cx="0" cy="0"/>
          <a:chOff x="0" y="0"/>
          <a:chExt cx="0" cy="0"/>
        </a:xfrm>
      </p:grpSpPr>
      <p:sp>
        <p:nvSpPr>
          <p:cNvPr id="10" name="Fußzeile" hidden="1">
            <a:extLst>
              <a:ext uri="{FF2B5EF4-FFF2-40B4-BE49-F238E27FC236}">
                <a16:creationId xmlns:a16="http://schemas.microsoft.com/office/drawing/2014/main" id="{DDC8456A-F4A8-F64A-BA74-D01F4291A14C}"/>
              </a:ext>
            </a:extLst>
          </p:cNvPr>
          <p:cNvSpPr>
            <a:spLocks noGrp="1" noRot="1" noMove="1" noResize="1" noEditPoints="1" noAdjustHandles="1" noChangeArrowheads="1" noChangeShapeType="1"/>
          </p:cNvSpPr>
          <p:nvPr>
            <p:ph type="ftr" sz="quarter" idx="11"/>
          </p:nvPr>
        </p:nvSpPr>
        <p:spPr>
          <a:xfrm>
            <a:off x="421200" y="7227103"/>
            <a:ext cx="25400" cy="185738"/>
          </a:xfrm>
          <a:solidFill>
            <a:srgbClr val="E6E6E6"/>
          </a:solidFill>
        </p:spPr>
        <p:txBody>
          <a:bodyPr/>
          <a:lstStyle>
            <a:lvl1pPr>
              <a:defRPr>
                <a:solidFill>
                  <a:schemeClr val="bg1">
                    <a:lumMod val="95000"/>
                  </a:schemeClr>
                </a:solidFill>
              </a:defRPr>
            </a:lvl1pPr>
          </a:lstStyle>
          <a:p>
            <a:r>
              <a:rPr lang="de-DE" dirty="0"/>
              <a:t>Akademischer Titel Vorname Nachname Referent*in ∙  Titel der Präsentation ∙  XX. Monat 20XX</a:t>
            </a:r>
          </a:p>
        </p:txBody>
      </p:sp>
      <p:grpSp>
        <p:nvGrpSpPr>
          <p:cNvPr id="15" name="Regieanweisungen">
            <a:extLst>
              <a:ext uri="{FF2B5EF4-FFF2-40B4-BE49-F238E27FC236}">
                <a16:creationId xmlns:a16="http://schemas.microsoft.com/office/drawing/2014/main" id="{78651D33-A4FC-EE18-7526-5562CB48CA01}"/>
              </a:ext>
            </a:extLst>
          </p:cNvPr>
          <p:cNvGrpSpPr>
            <a:grpSpLocks noGrp="1" noUngrp="1" noRot="1" noMove="1" noResize="1"/>
          </p:cNvGrpSpPr>
          <p:nvPr userDrawn="1"/>
        </p:nvGrpSpPr>
        <p:grpSpPr>
          <a:xfrm>
            <a:off x="-2918299" y="-680939"/>
            <a:ext cx="15486186" cy="8226553"/>
            <a:chOff x="-2918299" y="-680939"/>
            <a:chExt cx="15486186" cy="8226553"/>
          </a:xfrm>
        </p:grpSpPr>
        <p:sp>
          <p:nvSpPr>
            <p:cNvPr id="5" name="Hintergrund unten">
              <a:extLst>
                <a:ext uri="{FF2B5EF4-FFF2-40B4-BE49-F238E27FC236}">
                  <a16:creationId xmlns:a16="http://schemas.microsoft.com/office/drawing/2014/main" id="{937F1028-85A6-0C0A-3502-4E50E8265540}"/>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Hintergrund links">
              <a:extLst>
                <a:ext uri="{FF2B5EF4-FFF2-40B4-BE49-F238E27FC236}">
                  <a16:creationId xmlns:a16="http://schemas.microsoft.com/office/drawing/2014/main" id="{6F60537B-1DB8-6281-437A-8F0829AD17C8}"/>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Bild austauschen">
              <a:extLst>
                <a:ext uri="{FF2B5EF4-FFF2-40B4-BE49-F238E27FC236}">
                  <a16:creationId xmlns:a16="http://schemas.microsoft.com/office/drawing/2014/main" id="{86EA7669-9E40-99F4-C760-BD392A83F375}"/>
                </a:ext>
              </a:extLst>
            </p:cNvPr>
            <p:cNvSpPr txBox="1">
              <a:spLocks noGrp="1" noRot="1" noMove="1" noResize="1" noEditPoints="1" noAdjustHandles="1" noChangeArrowheads="1" noChangeShapeType="1"/>
            </p:cNvSpPr>
            <p:nvPr userDrawn="1"/>
          </p:nvSpPr>
          <p:spPr>
            <a:xfrm rot="10800000" flipH="1" flipV="1">
              <a:off x="-2105643" y="3638000"/>
              <a:ext cx="1908000" cy="100048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13" name="Bildausschnitt">
              <a:extLst>
                <a:ext uri="{FF2B5EF4-FFF2-40B4-BE49-F238E27FC236}">
                  <a16:creationId xmlns:a16="http://schemas.microsoft.com/office/drawing/2014/main" id="{FEC683CB-CA1D-7AB4-3ECD-7E7CDEDCE094}"/>
                </a:ext>
              </a:extLst>
            </p:cNvPr>
            <p:cNvSpPr txBox="1">
              <a:spLocks noGrp="1" noRot="1" noMove="1" noResize="1" noEditPoints="1" noAdjustHandles="1" noChangeArrowheads="1" noChangeShapeType="1"/>
            </p:cNvSpPr>
            <p:nvPr userDrawn="1"/>
          </p:nvSpPr>
          <p:spPr>
            <a:xfrm rot="10800000" flipH="1" flipV="1">
              <a:off x="-2105643" y="2990000"/>
              <a:ext cx="1908000" cy="576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4" name="Bildausschnitt">
              <a:extLst>
                <a:ext uri="{FF2B5EF4-FFF2-40B4-BE49-F238E27FC236}">
                  <a16:creationId xmlns:a16="http://schemas.microsoft.com/office/drawing/2014/main" id="{0197352F-AF70-2499-CD60-5920DB05A50A}"/>
                </a:ext>
              </a:extLst>
            </p:cNvPr>
            <p:cNvSpPr txBox="1">
              <a:spLocks noGrp="1" noRot="1" noMove="1" noResize="1" noEditPoints="1" noAdjustHandles="1" noChangeArrowheads="1" noChangeShapeType="1"/>
            </p:cNvSpPr>
            <p:nvPr userDrawn="1"/>
          </p:nvSpPr>
          <p:spPr>
            <a:xfrm rot="10800000" flipH="1" flipV="1">
              <a:off x="-2105643" y="2486000"/>
              <a:ext cx="1908000" cy="432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grpSp>
      <p:sp>
        <p:nvSpPr>
          <p:cNvPr id="7" name="Foliennummer">
            <a:extLst>
              <a:ext uri="{FF2B5EF4-FFF2-40B4-BE49-F238E27FC236}">
                <a16:creationId xmlns:a16="http://schemas.microsoft.com/office/drawing/2014/main" id="{F452947C-1A28-1970-68AB-AD8CA2653F91}"/>
              </a:ext>
            </a:extLst>
          </p:cNvPr>
          <p:cNvSpPr>
            <a:spLocks noGrp="1" noRot="1" noMove="1" noResize="1" noEditPoints="1" noAdjustHandles="1" noChangeArrowheads="1" noChangeShapeType="1"/>
          </p:cNvSpPr>
          <p:nvPr userDrawn="1">
            <p:ph type="sldNum" sz="quarter" idx="12"/>
          </p:nvPr>
        </p:nvSpPr>
        <p:spPr>
          <a:xfrm>
            <a:off x="11089560" y="6414771"/>
            <a:ext cx="504000" cy="185738"/>
          </a:xfrm>
        </p:spPr>
        <p:txBody>
          <a:bodyPr/>
          <a:lstStyle/>
          <a:p>
            <a:fld id="{E6AA5693-5562-46BF-BAF4-16238AB6C896}" type="slidenum">
              <a:rPr lang="de-DE" smtClean="0"/>
              <a:t>‹Nr.›</a:t>
            </a:fld>
            <a:endParaRPr lang="de-DE"/>
          </a:p>
        </p:txBody>
      </p:sp>
      <p:sp>
        <p:nvSpPr>
          <p:cNvPr id="8" name="Text">
            <a:extLst>
              <a:ext uri="{FF2B5EF4-FFF2-40B4-BE49-F238E27FC236}">
                <a16:creationId xmlns:a16="http://schemas.microsoft.com/office/drawing/2014/main" id="{383DA332-0A9D-4036-893D-4C0D99DB36DB}"/>
              </a:ext>
            </a:extLst>
          </p:cNvPr>
          <p:cNvSpPr>
            <a:spLocks noGrp="1"/>
          </p:cNvSpPr>
          <p:nvPr userDrawn="1">
            <p:ph type="body" orient="vert" idx="1" hasCustomPrompt="1"/>
          </p:nvPr>
        </p:nvSpPr>
        <p:spPr>
          <a:xfrm>
            <a:off x="9593262" y="1246188"/>
            <a:ext cx="2200275" cy="4521200"/>
          </a:xfrm>
          <a:prstGeom prst="rect">
            <a:avLst/>
          </a:prstGeom>
        </p:spPr>
        <p:txBody>
          <a:bodyPr vert="horz" numCol="1" anchor="ctr" anchorCtr="0"/>
          <a:lstStyle>
            <a:lvl1pPr marL="0" indent="0">
              <a:lnSpc>
                <a:spcPct val="100000"/>
              </a:lnSpc>
              <a:spcBef>
                <a:spcPts val="0"/>
              </a:spcBef>
              <a:spcAft>
                <a:spcPts val="0"/>
              </a:spcAft>
              <a:buFont typeface="+mj-lt"/>
              <a:buNone/>
              <a:defRPr sz="1400"/>
            </a:lvl1pPr>
            <a:lvl2pPr marL="0" indent="0">
              <a:lnSpc>
                <a:spcPct val="100000"/>
              </a:lnSpc>
              <a:spcBef>
                <a:spcPts val="0"/>
              </a:spcBef>
              <a:spcAft>
                <a:spcPts val="0"/>
              </a:spcAft>
              <a:buFont typeface="+mj-lt"/>
              <a:buNone/>
              <a:defRPr sz="1400"/>
            </a:lvl2pPr>
            <a:lvl3pPr marL="0" indent="0">
              <a:lnSpc>
                <a:spcPct val="100000"/>
              </a:lnSpc>
              <a:spcBef>
                <a:spcPts val="0"/>
              </a:spcBef>
              <a:spcAft>
                <a:spcPts val="0"/>
              </a:spcAft>
              <a:buFont typeface="+mj-lt"/>
              <a:buNone/>
              <a:defRPr sz="1400"/>
            </a:lvl3pPr>
            <a:lvl4pPr marL="0" indent="0">
              <a:lnSpc>
                <a:spcPct val="100000"/>
              </a:lnSpc>
              <a:spcBef>
                <a:spcPts val="0"/>
              </a:spcBef>
              <a:spcAft>
                <a:spcPts val="0"/>
              </a:spcAft>
              <a:buFont typeface="+mj-lt"/>
              <a:buNone/>
              <a:defRPr sz="1400"/>
            </a:lvl4pPr>
            <a:lvl5pPr marL="0" indent="0">
              <a:lnSpc>
                <a:spcPct val="100000"/>
              </a:lnSpc>
              <a:spcBef>
                <a:spcPts val="0"/>
              </a:spcBef>
              <a:spcAft>
                <a:spcPts val="0"/>
              </a:spcAft>
              <a:buFont typeface="+mj-lt"/>
              <a:buNone/>
              <a:defRPr sz="1400"/>
            </a:lvl5pPr>
            <a:lvl6pPr marL="0" indent="0">
              <a:lnSpc>
                <a:spcPct val="100000"/>
              </a:lnSpc>
              <a:spcBef>
                <a:spcPts val="0"/>
              </a:spcBef>
              <a:spcAft>
                <a:spcPts val="0"/>
              </a:spcAft>
              <a:buFont typeface="+mj-lt"/>
              <a:buNone/>
              <a:defRPr sz="1400"/>
            </a:lvl6pPr>
            <a:lvl7pPr marL="0" indent="0">
              <a:lnSpc>
                <a:spcPct val="100000"/>
              </a:lnSpc>
              <a:spcBef>
                <a:spcPts val="0"/>
              </a:spcBef>
              <a:spcAft>
                <a:spcPts val="0"/>
              </a:spcAft>
              <a:buFont typeface="+mj-lt"/>
              <a:buNone/>
              <a:defRPr sz="1400"/>
            </a:lvl7pPr>
            <a:lvl8pPr marL="0" indent="0">
              <a:lnSpc>
                <a:spcPct val="100000"/>
              </a:lnSpc>
              <a:spcBef>
                <a:spcPts val="0"/>
              </a:spcBef>
              <a:spcAft>
                <a:spcPts val="0"/>
              </a:spcAft>
              <a:buFont typeface="+mj-lt"/>
              <a:buNone/>
              <a:defRPr sz="1400"/>
            </a:lvl8pPr>
            <a:lvl9pPr marL="0" indent="0">
              <a:lnSpc>
                <a:spcPct val="100000"/>
              </a:lnSpc>
              <a:spcBef>
                <a:spcPts val="0"/>
              </a:spcBef>
              <a:spcAft>
                <a:spcPts val="0"/>
              </a:spcAft>
              <a:buFont typeface="+mj-lt"/>
              <a:buNone/>
              <a:defRPr sz="1400"/>
            </a:lvl9pPr>
          </a:lstStyle>
          <a:p>
            <a:r>
              <a:rPr lang="de-DE" dirty="0"/>
              <a:t>Platz für einen mehrzeiligen Text. Auf diesem Folientyp sollen nur Fotos mit Zusatzinformationen platziert werden.</a:t>
            </a:r>
          </a:p>
        </p:txBody>
      </p:sp>
      <p:sp>
        <p:nvSpPr>
          <p:cNvPr id="9" name="Bild">
            <a:extLst>
              <a:ext uri="{FF2B5EF4-FFF2-40B4-BE49-F238E27FC236}">
                <a16:creationId xmlns:a16="http://schemas.microsoft.com/office/drawing/2014/main" id="{0C5E5C0B-B5F8-9416-59F0-6A0E5972A5F6}"/>
              </a:ext>
            </a:extLst>
          </p:cNvPr>
          <p:cNvSpPr>
            <a:spLocks noGrp="1"/>
          </p:cNvSpPr>
          <p:nvPr userDrawn="1">
            <p:ph type="pic" sz="quarter" idx="13" hasCustomPrompt="1"/>
          </p:nvPr>
        </p:nvSpPr>
        <p:spPr>
          <a:xfrm>
            <a:off x="0" y="0"/>
            <a:ext cx="9180513" cy="6858000"/>
          </a:xfrm>
          <a:solidFill>
            <a:schemeClr val="bg1">
              <a:lumMod val="95000"/>
            </a:schemeClr>
          </a:solidFill>
        </p:spPr>
        <p:txBody>
          <a:bodyPr anchor="ctr" anchorCtr="0"/>
          <a:lstStyle>
            <a:lvl1pPr algn="ctr">
              <a:defRPr/>
            </a:lvl1pPr>
          </a:lstStyle>
          <a:p>
            <a:r>
              <a:rPr lang="de-DE" dirty="0"/>
              <a:t>Bild einfügen</a:t>
            </a:r>
          </a:p>
        </p:txBody>
      </p:sp>
    </p:spTree>
    <p:extLst>
      <p:ext uri="{BB962C8B-B14F-4D97-AF65-F5344CB8AC3E}">
        <p14:creationId xmlns:p14="http://schemas.microsoft.com/office/powerpoint/2010/main" val="219406060"/>
      </p:ext>
    </p:extLst>
  </p:cSld>
  <p:clrMapOvr>
    <a:masterClrMapping/>
  </p:clrMapOvr>
  <p:extLst>
    <p:ext uri="{DCECCB84-F9BA-43D5-87BE-67443E8EF086}">
      <p15:sldGuideLst xmlns:p15="http://schemas.microsoft.com/office/powerpoint/2012/main">
        <p15:guide id="1" orient="horz" pos="779" userDrawn="1">
          <p15:clr>
            <a:srgbClr val="547EBF"/>
          </p15:clr>
        </p15:guide>
        <p15:guide id="2" pos="5785" userDrawn="1">
          <p15:clr>
            <a:srgbClr val="547EBF"/>
          </p15:clr>
        </p15:guide>
        <p15:guide id="3" pos="6043" userDrawn="1">
          <p15:clr>
            <a:srgbClr val="547EBF"/>
          </p15:clr>
        </p15:guide>
        <p15:guide id="4" pos="7429" userDrawn="1">
          <p15:clr>
            <a:srgbClr val="547EBF"/>
          </p15:clr>
        </p15:guide>
        <p15:guide id="5" orient="horz" pos="3633" userDrawn="1">
          <p15:clr>
            <a:srgbClr val="547EB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ues Design: Bild / Text + Gliederung">
    <p:bg>
      <p:bgPr>
        <a:solidFill>
          <a:schemeClr val="bg1"/>
        </a:solidFill>
        <a:effectLst/>
      </p:bgPr>
    </p:bg>
    <p:spTree>
      <p:nvGrpSpPr>
        <p:cNvPr id="1" name=""/>
        <p:cNvGrpSpPr/>
        <p:nvPr/>
      </p:nvGrpSpPr>
      <p:grpSpPr>
        <a:xfrm>
          <a:off x="0" y="0"/>
          <a:ext cx="0" cy="0"/>
          <a:chOff x="0" y="0"/>
          <a:chExt cx="0" cy="0"/>
        </a:xfrm>
      </p:grpSpPr>
      <p:grpSp>
        <p:nvGrpSpPr>
          <p:cNvPr id="14" name="Grauer Hintergrund">
            <a:extLst>
              <a:ext uri="{FF2B5EF4-FFF2-40B4-BE49-F238E27FC236}">
                <a16:creationId xmlns:a16="http://schemas.microsoft.com/office/drawing/2014/main" id="{4657B7CA-C762-4D01-2D7A-74DA54D68E21}"/>
              </a:ext>
            </a:extLst>
          </p:cNvPr>
          <p:cNvGrpSpPr>
            <a:grpSpLocks noGrp="1" noUngrp="1" noRot="1" noMove="1" noResize="1"/>
          </p:cNvGrpSpPr>
          <p:nvPr userDrawn="1"/>
        </p:nvGrpSpPr>
        <p:grpSpPr>
          <a:xfrm>
            <a:off x="-2918299" y="-681410"/>
            <a:ext cx="18054288" cy="8227024"/>
            <a:chOff x="-2918299" y="-681410"/>
            <a:chExt cx="18054288" cy="8227024"/>
          </a:xfrm>
        </p:grpSpPr>
        <p:sp>
          <p:nvSpPr>
            <p:cNvPr id="37" name="Hintergrund unten">
              <a:extLst>
                <a:ext uri="{FF2B5EF4-FFF2-40B4-BE49-F238E27FC236}">
                  <a16:creationId xmlns:a16="http://schemas.microsoft.com/office/drawing/2014/main" id="{92809B83-3DE4-5B00-A53C-561D6BEA085A}"/>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Hintergrund rechts">
              <a:extLst>
                <a:ext uri="{FF2B5EF4-FFF2-40B4-BE49-F238E27FC236}">
                  <a16:creationId xmlns:a16="http://schemas.microsoft.com/office/drawing/2014/main" id="{53CC95B1-BDCC-D6BF-301A-1743D99AA121}"/>
                </a:ext>
              </a:extLst>
            </p:cNvPr>
            <p:cNvSpPr>
              <a:spLocks noGrp="1" noRot="1" noMove="1" noResize="1" noEditPoints="1" noAdjustHandles="1" noChangeArrowheads="1" noChangeShapeType="1"/>
            </p:cNvSpPr>
            <p:nvPr userDrawn="1"/>
          </p:nvSpPr>
          <p:spPr>
            <a:xfrm>
              <a:off x="12315217"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Hintergrund links">
              <a:extLst>
                <a:ext uri="{FF2B5EF4-FFF2-40B4-BE49-F238E27FC236}">
                  <a16:creationId xmlns:a16="http://schemas.microsoft.com/office/drawing/2014/main" id="{781CCFF9-14F2-3CBD-12EE-EEE139433946}"/>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Hintergrund oben">
              <a:extLst>
                <a:ext uri="{FF2B5EF4-FFF2-40B4-BE49-F238E27FC236}">
                  <a16:creationId xmlns:a16="http://schemas.microsoft.com/office/drawing/2014/main" id="{CDF61FBE-F0F2-2948-DAA3-2CB9451CBCF8}"/>
                </a:ext>
              </a:extLst>
            </p:cNvPr>
            <p:cNvSpPr>
              <a:spLocks noGrp="1" noRot="1" noMove="1" noResize="1" noEditPoints="1" noAdjustHandles="1" noChangeArrowheads="1" noChangeShapeType="1"/>
            </p:cNvSpPr>
            <p:nvPr userDrawn="1"/>
          </p:nvSpPr>
          <p:spPr>
            <a:xfrm>
              <a:off x="-97527" y="-681410"/>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Regieanweisungen">
            <a:extLst>
              <a:ext uri="{FF2B5EF4-FFF2-40B4-BE49-F238E27FC236}">
                <a16:creationId xmlns:a16="http://schemas.microsoft.com/office/drawing/2014/main" id="{9D2FA60F-126D-B61B-7D27-6474CC2BA587}"/>
              </a:ext>
            </a:extLst>
          </p:cNvPr>
          <p:cNvGrpSpPr/>
          <p:nvPr userDrawn="1"/>
        </p:nvGrpSpPr>
        <p:grpSpPr>
          <a:xfrm>
            <a:off x="-2105643" y="-360000"/>
            <a:ext cx="16361643" cy="7596000"/>
            <a:chOff x="-2105643" y="-360000"/>
            <a:chExt cx="16361643" cy="7596000"/>
          </a:xfrm>
        </p:grpSpPr>
        <p:sp>
          <p:nvSpPr>
            <p:cNvPr id="56" name="Fußzeile">
              <a:extLst>
                <a:ext uri="{FF2B5EF4-FFF2-40B4-BE49-F238E27FC236}">
                  <a16:creationId xmlns:a16="http://schemas.microsoft.com/office/drawing/2014/main" id="{AFA4FA7D-7457-9FCA-4D99-66A6D9A4DC85}"/>
                </a:ext>
              </a:extLst>
            </p:cNvPr>
            <p:cNvSpPr txBox="1">
              <a:spLocks noChangeAspect="1"/>
            </p:cNvSpPr>
            <p:nvPr userDrawn="1"/>
          </p:nvSpPr>
          <p:spPr>
            <a:xfrm rot="10800000" flipH="1" flipV="1">
              <a:off x="461843" y="7020000"/>
              <a:ext cx="3960000" cy="21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sp>
          <p:nvSpPr>
            <p:cNvPr id="70" name="Bild austauschen">
              <a:extLst>
                <a:ext uri="{FF2B5EF4-FFF2-40B4-BE49-F238E27FC236}">
                  <a16:creationId xmlns:a16="http://schemas.microsoft.com/office/drawing/2014/main" id="{4508632D-FD8C-27CF-F0C5-99311ECAFF58}"/>
                </a:ext>
              </a:extLst>
            </p:cNvPr>
            <p:cNvSpPr txBox="1"/>
            <p:nvPr userDrawn="1"/>
          </p:nvSpPr>
          <p:spPr>
            <a:xfrm rot="10800000" flipH="1" flipV="1">
              <a:off x="-2105643" y="3638000"/>
              <a:ext cx="1908000" cy="100048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71" name="Bildausschnitt">
              <a:extLst>
                <a:ext uri="{FF2B5EF4-FFF2-40B4-BE49-F238E27FC236}">
                  <a16:creationId xmlns:a16="http://schemas.microsoft.com/office/drawing/2014/main" id="{0BA6720F-A097-6580-1871-127D1633E156}"/>
                </a:ext>
              </a:extLst>
            </p:cNvPr>
            <p:cNvSpPr txBox="1"/>
            <p:nvPr userDrawn="1"/>
          </p:nvSpPr>
          <p:spPr>
            <a:xfrm rot="10800000" flipH="1" flipV="1">
              <a:off x="-2105643" y="2990000"/>
              <a:ext cx="1908000" cy="576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72" name="Bildausschnitt">
              <a:extLst>
                <a:ext uri="{FF2B5EF4-FFF2-40B4-BE49-F238E27FC236}">
                  <a16:creationId xmlns:a16="http://schemas.microsoft.com/office/drawing/2014/main" id="{222EEE7B-A720-F536-7914-F9D29D30834C}"/>
                </a:ext>
              </a:extLst>
            </p:cNvPr>
            <p:cNvSpPr txBox="1"/>
            <p:nvPr userDrawn="1"/>
          </p:nvSpPr>
          <p:spPr>
            <a:xfrm rot="10800000" flipH="1" flipV="1">
              <a:off x="-2105643" y="2486000"/>
              <a:ext cx="1908000" cy="432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a:t>
              </a:r>
            </a:p>
          </p:txBody>
        </p:sp>
        <p:sp>
          <p:nvSpPr>
            <p:cNvPr id="48" name="Layoutwechsel">
              <a:extLst>
                <a:ext uri="{FF2B5EF4-FFF2-40B4-BE49-F238E27FC236}">
                  <a16:creationId xmlns:a16="http://schemas.microsoft.com/office/drawing/2014/main" id="{87F78E22-08FF-45F6-AC73-C03137BFDDFD}"/>
                </a:ext>
              </a:extLst>
            </p:cNvPr>
            <p:cNvSpPr txBox="1">
              <a:spLocks/>
            </p:cNvSpPr>
            <p:nvPr userDrawn="1"/>
          </p:nvSpPr>
          <p:spPr>
            <a:xfrm rot="10800000" flipH="1" flipV="1">
              <a:off x="12348000" y="64800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53" name="Zurücksetzen">
              <a:extLst>
                <a:ext uri="{FF2B5EF4-FFF2-40B4-BE49-F238E27FC236}">
                  <a16:creationId xmlns:a16="http://schemas.microsoft.com/office/drawing/2014/main" id="{3AABBDAF-D5F4-D205-E53E-B433994704AD}"/>
                </a:ext>
              </a:extLst>
            </p:cNvPr>
            <p:cNvSpPr txBox="1">
              <a:spLocks/>
            </p:cNvSpPr>
            <p:nvPr userDrawn="1"/>
          </p:nvSpPr>
          <p:spPr>
            <a:xfrm rot="10800000" flipH="1" flipV="1">
              <a:off x="12348000" y="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54" name="Hilfslinien">
              <a:extLst>
                <a:ext uri="{FF2B5EF4-FFF2-40B4-BE49-F238E27FC236}">
                  <a16:creationId xmlns:a16="http://schemas.microsoft.com/office/drawing/2014/main" id="{BDC3A3A2-C70E-71ED-6C1C-90366B5404CB}"/>
                </a:ext>
              </a:extLst>
            </p:cNvPr>
            <p:cNvSpPr txBox="1">
              <a:spLocks/>
            </p:cNvSpPr>
            <p:nvPr userDrawn="1"/>
          </p:nvSpPr>
          <p:spPr>
            <a:xfrm rot="10800000" flipH="1" flipV="1">
              <a:off x="5291313" y="-360000"/>
              <a:ext cx="6480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55" name="Folienmaster">
              <a:extLst>
                <a:ext uri="{FF2B5EF4-FFF2-40B4-BE49-F238E27FC236}">
                  <a16:creationId xmlns:a16="http://schemas.microsoft.com/office/drawing/2014/main" id="{F9F1F1FA-8952-82D1-336C-57D76E031B67}"/>
                </a:ext>
              </a:extLst>
            </p:cNvPr>
            <p:cNvSpPr txBox="1">
              <a:spLocks/>
            </p:cNvSpPr>
            <p:nvPr userDrawn="1"/>
          </p:nvSpPr>
          <p:spPr>
            <a:xfrm rot="10800000" flipH="1" flipV="1">
              <a:off x="0" y="-360000"/>
              <a:ext cx="4788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pic>
        <p:nvPicPr>
          <p:cNvPr id="45" name="Hintergrund">
            <a:extLst>
              <a:ext uri="{FF2B5EF4-FFF2-40B4-BE49-F238E27FC236}">
                <a16:creationId xmlns:a16="http://schemas.microsoft.com/office/drawing/2014/main" id="{E643E977-AD32-7BB3-AA02-6D839F38B89C}"/>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noRot="1" noMove="1" noResize="1" noEditPoints="1" noAdjustHandles="1" noChangeArrowheads="1" noChangeShapeType="1"/>
          </p:cNvSpPr>
          <p:nvPr userDrawn="1">
            <p:ph type="sldNum" sz="quarter" idx="12"/>
          </p:nvPr>
        </p:nvSpPr>
        <p:spPr/>
        <p:txBody>
          <a:bodyPr/>
          <a:lstStyle>
            <a:lvl1pPr>
              <a:defRPr>
                <a:solidFill>
                  <a:schemeClr val="bg1"/>
                </a:solidFill>
              </a:defRPr>
            </a:lvl1pPr>
          </a:lstStyle>
          <a:p>
            <a:fld id="{E6AA5693-5562-46BF-BAF4-16238AB6C896}" type="slidenum">
              <a:rPr lang="de-DE" smtClean="0"/>
              <a:pPr/>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noRot="1" noMove="1" noResize="1" noEditPoints="1" noAdjustHandles="1" noChangeArrowheads="1" noChangeShapeType="1"/>
          </p:cNvSpPr>
          <p:nvPr userDrawn="1">
            <p:ph type="ftr" sz="quarter" idx="11"/>
          </p:nvPr>
        </p:nvSpPr>
        <p:spPr>
          <a:xfrm>
            <a:off x="401638" y="6414770"/>
            <a:ext cx="25400" cy="185738"/>
          </a:xfrm>
        </p:spPr>
        <p:txBody>
          <a:bodyPr/>
          <a:lstStyle>
            <a:lvl1pPr>
              <a:defRPr/>
            </a:lvl1pPr>
          </a:lstStyle>
          <a:p>
            <a:r>
              <a:rPr lang="de-DE" dirty="0"/>
              <a:t>Akademischer Titel Vorname Nachname Referent*in ∙  Titel der Präsentation ∙  XX. Monat 20XX</a:t>
            </a:r>
          </a:p>
        </p:txBody>
      </p:sp>
      <p:sp>
        <p:nvSpPr>
          <p:cNvPr id="10" name="Gliederung">
            <a:extLst>
              <a:ext uri="{FF2B5EF4-FFF2-40B4-BE49-F238E27FC236}">
                <a16:creationId xmlns:a16="http://schemas.microsoft.com/office/drawing/2014/main" id="{C87C70FB-2683-974E-FF57-E625F7D35486}"/>
              </a:ext>
            </a:extLst>
          </p:cNvPr>
          <p:cNvSpPr>
            <a:spLocks noGrp="1"/>
          </p:cNvSpPr>
          <p:nvPr userDrawn="1">
            <p:ph type="body" orient="vert" idx="15" hasCustomPrompt="1"/>
          </p:nvPr>
        </p:nvSpPr>
        <p:spPr>
          <a:xfrm>
            <a:off x="9598024" y="2024063"/>
            <a:ext cx="2193925" cy="4054475"/>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Gliederungspunkte (Hervorhebung Gliederungspunkt in Bold)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3611562" y="2263774"/>
            <a:ext cx="5256212" cy="3814764"/>
          </a:xfrm>
          <a:prstGeom prst="rect">
            <a:avLst/>
          </a:prstGeom>
        </p:spPr>
        <p:txBody>
          <a:bodyPr vert="horz" numCol="1"/>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Überschrift">
            <a:extLst>
              <a:ext uri="{FF2B5EF4-FFF2-40B4-BE49-F238E27FC236}">
                <a16:creationId xmlns:a16="http://schemas.microsoft.com/office/drawing/2014/main" id="{C1A14608-6224-8D95-FDD7-525B66C1E379}"/>
              </a:ext>
            </a:extLst>
          </p:cNvPr>
          <p:cNvSpPr>
            <a:spLocks noGrp="1"/>
          </p:cNvSpPr>
          <p:nvPr userDrawn="1">
            <p:ph type="title" hasCustomPrompt="1"/>
          </p:nvPr>
        </p:nvSpPr>
        <p:spPr>
          <a:xfrm>
            <a:off x="3611564" y="1246189"/>
            <a:ext cx="5256212" cy="777874"/>
          </a:xfrm>
        </p:spPr>
        <p:txBody>
          <a:bodyPr/>
          <a:lstStyle>
            <a:lvl1pPr>
              <a:defRPr/>
            </a:lvl1pPr>
          </a:lstStyle>
          <a:p>
            <a:r>
              <a:rPr lang="de-DE" dirty="0"/>
              <a:t>Überschrift</a:t>
            </a:r>
            <a:br>
              <a:rPr lang="de-DE" dirty="0"/>
            </a:br>
            <a:r>
              <a:rPr lang="de-DE" dirty="0"/>
              <a:t>maximal zwei Zeilen</a:t>
            </a:r>
          </a:p>
        </p:txBody>
      </p:sp>
      <p:sp>
        <p:nvSpPr>
          <p:cNvPr id="11" name="Bildunterzeile">
            <a:extLst>
              <a:ext uri="{FF2B5EF4-FFF2-40B4-BE49-F238E27FC236}">
                <a16:creationId xmlns:a16="http://schemas.microsoft.com/office/drawing/2014/main" id="{4C5AA25F-CBBB-E710-915B-760807FC3EA0}"/>
              </a:ext>
            </a:extLst>
          </p:cNvPr>
          <p:cNvSpPr>
            <a:spLocks noGrp="1"/>
          </p:cNvSpPr>
          <p:nvPr userDrawn="1">
            <p:ph type="body" orient="vert" idx="14" hasCustomPrompt="1"/>
          </p:nvPr>
        </p:nvSpPr>
        <p:spPr>
          <a:xfrm>
            <a:off x="401638" y="5849938"/>
            <a:ext cx="2894013" cy="228600"/>
          </a:xfrm>
          <a:prstGeom prst="rect">
            <a:avLst/>
          </a:prstGeom>
        </p:spPr>
        <p:txBody>
          <a:bodyPr vert="horz" numCol="1"/>
          <a:lstStyle>
            <a:lvl1pPr marL="0" indent="0">
              <a:lnSpc>
                <a:spcPct val="100000"/>
              </a:lnSpc>
              <a:spcBef>
                <a:spcPts val="0"/>
              </a:spcBef>
              <a:spcAft>
                <a:spcPts val="0"/>
              </a:spcAft>
              <a:buFont typeface="+mj-lt"/>
              <a:buNone/>
              <a:defRPr sz="1400">
                <a:latin typeface="+mj-lt"/>
              </a:defRPr>
            </a:lvl1pPr>
            <a:lvl2pPr marL="0" indent="0">
              <a:lnSpc>
                <a:spcPct val="100000"/>
              </a:lnSpc>
              <a:spcBef>
                <a:spcPts val="0"/>
              </a:spcBef>
              <a:spcAft>
                <a:spcPts val="0"/>
              </a:spcAft>
              <a:buFont typeface="+mj-lt"/>
              <a:buNone/>
              <a:defRPr sz="1400">
                <a:latin typeface="+mj-lt"/>
              </a:defRPr>
            </a:lvl2pPr>
            <a:lvl3pPr marL="0" indent="0">
              <a:lnSpc>
                <a:spcPct val="100000"/>
              </a:lnSpc>
              <a:spcBef>
                <a:spcPts val="0"/>
              </a:spcBef>
              <a:spcAft>
                <a:spcPts val="0"/>
              </a:spcAft>
              <a:buFont typeface="+mj-lt"/>
              <a:buNone/>
              <a:defRPr sz="1400">
                <a:latin typeface="+mj-lt"/>
              </a:defRPr>
            </a:lvl3pPr>
            <a:lvl4pPr marL="0" indent="0">
              <a:lnSpc>
                <a:spcPct val="100000"/>
              </a:lnSpc>
              <a:spcBef>
                <a:spcPts val="0"/>
              </a:spcBef>
              <a:spcAft>
                <a:spcPts val="0"/>
              </a:spcAft>
              <a:buFont typeface="+mj-lt"/>
              <a:buNone/>
              <a:defRPr sz="1400">
                <a:latin typeface="+mj-lt"/>
              </a:defRPr>
            </a:lvl4pPr>
            <a:lvl5pPr marL="0" indent="0">
              <a:lnSpc>
                <a:spcPct val="100000"/>
              </a:lnSpc>
              <a:spcBef>
                <a:spcPts val="0"/>
              </a:spcBef>
              <a:spcAft>
                <a:spcPts val="0"/>
              </a:spcAft>
              <a:buFont typeface="+mj-lt"/>
              <a:buNone/>
              <a:defRPr sz="1400">
                <a:latin typeface="+mj-lt"/>
              </a:defRPr>
            </a:lvl5pPr>
            <a:lvl6pPr marL="0" indent="0">
              <a:lnSpc>
                <a:spcPct val="100000"/>
              </a:lnSpc>
              <a:spcBef>
                <a:spcPts val="0"/>
              </a:spcBef>
              <a:spcAft>
                <a:spcPts val="0"/>
              </a:spcAft>
              <a:buFont typeface="+mj-lt"/>
              <a:buNone/>
              <a:defRPr sz="1400">
                <a:latin typeface="+mj-lt"/>
              </a:defRPr>
            </a:lvl6pPr>
            <a:lvl7pPr marL="0" indent="0">
              <a:lnSpc>
                <a:spcPct val="100000"/>
              </a:lnSpc>
              <a:spcBef>
                <a:spcPts val="0"/>
              </a:spcBef>
              <a:spcAft>
                <a:spcPts val="0"/>
              </a:spcAft>
              <a:buFont typeface="+mj-lt"/>
              <a:buNone/>
              <a:defRPr sz="1400">
                <a:latin typeface="+mj-lt"/>
              </a:defRPr>
            </a:lvl7pPr>
            <a:lvl8pPr marL="0" indent="0">
              <a:lnSpc>
                <a:spcPct val="100000"/>
              </a:lnSpc>
              <a:spcBef>
                <a:spcPts val="0"/>
              </a:spcBef>
              <a:spcAft>
                <a:spcPts val="0"/>
              </a:spcAft>
              <a:buFont typeface="+mj-lt"/>
              <a:buNone/>
              <a:defRPr sz="1400">
                <a:latin typeface="+mj-lt"/>
              </a:defRPr>
            </a:lvl8pPr>
            <a:lvl9pPr marL="0" indent="0">
              <a:lnSpc>
                <a:spcPct val="100000"/>
              </a:lnSpc>
              <a:spcBef>
                <a:spcPts val="0"/>
              </a:spcBef>
              <a:spcAft>
                <a:spcPts val="0"/>
              </a:spcAft>
              <a:buFont typeface="+mj-lt"/>
              <a:buNone/>
              <a:defRPr sz="1400">
                <a:latin typeface="+mj-lt"/>
              </a:defRPr>
            </a:lvl9pPr>
          </a:lstStyle>
          <a:p>
            <a:r>
              <a:rPr lang="de-DE" dirty="0"/>
              <a:t>Platz für Bildunterzeile einzeilig</a:t>
            </a:r>
          </a:p>
        </p:txBody>
      </p:sp>
      <p:sp>
        <p:nvSpPr>
          <p:cNvPr id="9" name="Bild">
            <a:extLst>
              <a:ext uri="{FF2B5EF4-FFF2-40B4-BE49-F238E27FC236}">
                <a16:creationId xmlns:a16="http://schemas.microsoft.com/office/drawing/2014/main" id="{DC51194B-2747-2A9B-FC2F-99A61372D3D5}"/>
              </a:ext>
            </a:extLst>
          </p:cNvPr>
          <p:cNvSpPr>
            <a:spLocks noGrp="1"/>
          </p:cNvSpPr>
          <p:nvPr userDrawn="1">
            <p:ph type="pic" sz="quarter" idx="13" hasCustomPrompt="1"/>
          </p:nvPr>
        </p:nvSpPr>
        <p:spPr>
          <a:xfrm>
            <a:off x="401639" y="1246188"/>
            <a:ext cx="2914650" cy="4492137"/>
          </a:xfrm>
          <a:solidFill>
            <a:schemeClr val="bg1">
              <a:lumMod val="95000"/>
            </a:schemeClr>
          </a:solidFill>
        </p:spPr>
        <p:txBody>
          <a:bodyPr anchor="ctr" anchorCtr="0"/>
          <a:lstStyle>
            <a:lvl1pPr algn="ctr">
              <a:defRPr/>
            </a:lvl1pPr>
          </a:lstStyle>
          <a:p>
            <a:r>
              <a:rPr lang="de-DE" dirty="0"/>
              <a:t>Bild einfügen</a:t>
            </a:r>
          </a:p>
        </p:txBody>
      </p:sp>
    </p:spTree>
    <p:extLst>
      <p:ext uri="{BB962C8B-B14F-4D97-AF65-F5344CB8AC3E}">
        <p14:creationId xmlns:p14="http://schemas.microsoft.com/office/powerpoint/2010/main" val="2174442686"/>
      </p:ext>
    </p:extLst>
  </p:cSld>
  <p:clrMapOvr>
    <a:masterClrMapping/>
  </p:clrMapOvr>
  <p:extLst>
    <p:ext uri="{DCECCB84-F9BA-43D5-87BE-67443E8EF086}">
      <p15:sldGuideLst xmlns:p15="http://schemas.microsoft.com/office/powerpoint/2012/main">
        <p15:guide id="2" pos="7428" userDrawn="1">
          <p15:clr>
            <a:srgbClr val="547EBF"/>
          </p15:clr>
        </p15:guide>
        <p15:guide id="3" pos="253" userDrawn="1">
          <p15:clr>
            <a:srgbClr val="547EBF"/>
          </p15:clr>
        </p15:guide>
        <p15:guide id="5" orient="horz" pos="783" userDrawn="1">
          <p15:clr>
            <a:srgbClr val="547EBF"/>
          </p15:clr>
        </p15:guide>
        <p15:guide id="6" pos="6046" userDrawn="1">
          <p15:clr>
            <a:srgbClr val="547EBF"/>
          </p15:clr>
        </p15:guide>
        <p15:guide id="8" pos="2274" userDrawn="1">
          <p15:clr>
            <a:srgbClr val="547EBF"/>
          </p15:clr>
        </p15:guide>
        <p15:guide id="11" pos="5587" userDrawn="1">
          <p15:clr>
            <a:srgbClr val="547EBF"/>
          </p15:clr>
        </p15:guide>
        <p15:guide id="12" orient="horz" pos="1275" userDrawn="1">
          <p15:clr>
            <a:srgbClr val="547EBF"/>
          </p15:clr>
        </p15:guide>
        <p15:guide id="13" pos="2090" userDrawn="1">
          <p15:clr>
            <a:srgbClr val="547EBF"/>
          </p15:clr>
        </p15:guide>
        <p15:guide id="14" orient="horz" pos="3829" userDrawn="1">
          <p15:clr>
            <a:srgbClr val="547EB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große Dreiecke">
    <p:spTree>
      <p:nvGrpSpPr>
        <p:cNvPr id="1" name=""/>
        <p:cNvGrpSpPr/>
        <p:nvPr/>
      </p:nvGrpSpPr>
      <p:grpSpPr>
        <a:xfrm>
          <a:off x="0" y="0"/>
          <a:ext cx="0" cy="0"/>
          <a:chOff x="0" y="0"/>
          <a:chExt cx="0" cy="0"/>
        </a:xfrm>
      </p:grpSpPr>
      <p:sp>
        <p:nvSpPr>
          <p:cNvPr id="14" name="Fußzeile" hidden="1">
            <a:extLst>
              <a:ext uri="{FF2B5EF4-FFF2-40B4-BE49-F238E27FC236}">
                <a16:creationId xmlns:a16="http://schemas.microsoft.com/office/drawing/2014/main" id="{6A1128E2-4BD3-E419-A34E-5F8469136261}"/>
              </a:ext>
            </a:extLst>
          </p:cNvPr>
          <p:cNvSpPr>
            <a:spLocks noGrp="1" noRot="1" noMove="1" noResize="1" noEditPoints="1" noAdjustHandles="1" noChangeArrowheads="1" noChangeShapeType="1"/>
          </p:cNvSpPr>
          <p:nvPr>
            <p:ph type="ftr" sz="quarter" idx="10"/>
          </p:nvPr>
        </p:nvSpPr>
        <p:spPr>
          <a:xfrm>
            <a:off x="421200" y="7200000"/>
            <a:ext cx="25400" cy="185738"/>
          </a:xfrm>
          <a:noFill/>
        </p:spPr>
        <p:txBody>
          <a:bodyPr/>
          <a:lstStyle>
            <a:lvl1pPr>
              <a:defRPr>
                <a:solidFill>
                  <a:schemeClr val="bg1">
                    <a:lumMod val="95000"/>
                  </a:schemeClr>
                </a:solidFill>
              </a:defRPr>
            </a:lvl1pPr>
          </a:lstStyle>
          <a:p>
            <a:r>
              <a:rPr lang="de-DE"/>
              <a:t>Akademischer Titel Vorname Nachname Referent*in ∙  Titel der Präsentation ∙  XX. Monat 20XX</a:t>
            </a:r>
            <a:endParaRPr lang="de-DE" dirty="0"/>
          </a:p>
        </p:txBody>
      </p:sp>
      <p:sp>
        <p:nvSpPr>
          <p:cNvPr id="13" name="Foliennummer" hidden="1">
            <a:extLst>
              <a:ext uri="{FF2B5EF4-FFF2-40B4-BE49-F238E27FC236}">
                <a16:creationId xmlns:a16="http://schemas.microsoft.com/office/drawing/2014/main" id="{31A09550-F71C-ED6D-EA1B-B6BDDF6BAF18}"/>
              </a:ext>
            </a:extLst>
          </p:cNvPr>
          <p:cNvSpPr>
            <a:spLocks noGrp="1" noRot="1" noMove="1" noResize="1" noEditPoints="1" noAdjustHandles="1" noChangeArrowheads="1" noChangeShapeType="1"/>
          </p:cNvSpPr>
          <p:nvPr>
            <p:ph type="sldNum" sz="quarter" idx="11"/>
          </p:nvPr>
        </p:nvSpPr>
        <p:spPr>
          <a:xfrm>
            <a:off x="11089560" y="7200000"/>
            <a:ext cx="504000" cy="185738"/>
          </a:xfrm>
          <a:noFill/>
        </p:spPr>
        <p:txBody>
          <a:bodyPr/>
          <a:lstStyle>
            <a:lvl1pPr>
              <a:defRPr>
                <a:solidFill>
                  <a:schemeClr val="bg1">
                    <a:lumMod val="95000"/>
                  </a:schemeClr>
                </a:solidFill>
              </a:defRPr>
            </a:lvl1pPr>
          </a:lstStyle>
          <a:p>
            <a:fld id="{11DE32AD-F86D-4804-839F-80A6732D429D}" type="slidenum">
              <a:rPr lang="de-DE" smtClean="0"/>
              <a:pPr/>
              <a:t>‹Nr.›</a:t>
            </a:fld>
            <a:endParaRPr lang="de-DE" dirty="0"/>
          </a:p>
        </p:txBody>
      </p:sp>
      <p:pic>
        <p:nvPicPr>
          <p:cNvPr id="16" name="Hintergrund">
            <a:extLst>
              <a:ext uri="{FF2B5EF4-FFF2-40B4-BE49-F238E27FC236}">
                <a16:creationId xmlns:a16="http://schemas.microsoft.com/office/drawing/2014/main" id="{10CC204B-CD9A-A499-6E5C-8D83D90D205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0" name="Autoren">
            <a:extLst>
              <a:ext uri="{FF2B5EF4-FFF2-40B4-BE49-F238E27FC236}">
                <a16:creationId xmlns:a16="http://schemas.microsoft.com/office/drawing/2014/main" id="{29C90831-4579-25A0-23D0-3688C26C577E}"/>
              </a:ext>
            </a:extLst>
          </p:cNvPr>
          <p:cNvSpPr>
            <a:spLocks noGrp="1"/>
          </p:cNvSpPr>
          <p:nvPr>
            <p:ph type="body" orient="vert" idx="12" hasCustomPrompt="1"/>
          </p:nvPr>
        </p:nvSpPr>
        <p:spPr>
          <a:xfrm>
            <a:off x="1011237" y="5688013"/>
            <a:ext cx="8582025" cy="546100"/>
          </a:xfrm>
          <a:prstGeom prst="rect">
            <a:avLst/>
          </a:prstGeom>
          <a:noFill/>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11" name="Text">
            <a:extLst>
              <a:ext uri="{FF2B5EF4-FFF2-40B4-BE49-F238E27FC236}">
                <a16:creationId xmlns:a16="http://schemas.microsoft.com/office/drawing/2014/main" id="{3C9CD62D-9864-2843-4C59-6105D7ADCBDB}"/>
              </a:ext>
            </a:extLst>
          </p:cNvPr>
          <p:cNvSpPr>
            <a:spLocks noGrp="1"/>
          </p:cNvSpPr>
          <p:nvPr>
            <p:ph type="subTitle" idx="1" hasCustomPrompt="1"/>
          </p:nvPr>
        </p:nvSpPr>
        <p:spPr>
          <a:xfrm>
            <a:off x="1011237" y="3803651"/>
            <a:ext cx="8582025" cy="1332000"/>
          </a:xfrm>
          <a:prstGeom prst="rect">
            <a:avLst/>
          </a:prstGeom>
          <a:noFill/>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zur Präsentation mit maximal vier Zeilen. Hinweis: Bitte grundsätzlich keine Änderungen im Folienmaster vornehmen. Änderungen der Größe und Position von </a:t>
            </a:r>
            <a:r>
              <a:rPr lang="de-DE" dirty="0" err="1"/>
              <a:t>Textboxen</a:t>
            </a:r>
            <a:r>
              <a:rPr lang="de-DE" dirty="0"/>
              <a:t> sind auf allen Folien zu vermeiden.</a:t>
            </a:r>
          </a:p>
        </p:txBody>
      </p:sp>
      <p:sp>
        <p:nvSpPr>
          <p:cNvPr id="12" name="Titel">
            <a:extLst>
              <a:ext uri="{FF2B5EF4-FFF2-40B4-BE49-F238E27FC236}">
                <a16:creationId xmlns:a16="http://schemas.microsoft.com/office/drawing/2014/main" id="{507BE2DA-5D78-260D-6A93-677E6AA06DDC}"/>
              </a:ext>
            </a:extLst>
          </p:cNvPr>
          <p:cNvSpPr>
            <a:spLocks noGrp="1"/>
          </p:cNvSpPr>
          <p:nvPr>
            <p:ph type="ctrTitle" hasCustomPrompt="1"/>
          </p:nvPr>
        </p:nvSpPr>
        <p:spPr>
          <a:xfrm>
            <a:off x="1011239" y="2118003"/>
            <a:ext cx="8582024" cy="1225272"/>
          </a:xfrm>
          <a:noFill/>
        </p:spPr>
        <p:txBody>
          <a:bodyPr anchor="b"/>
          <a:lstStyle>
            <a:lvl1pPr algn="l">
              <a:defRPr sz="3500"/>
            </a:lvl1pPr>
          </a:lstStyle>
          <a:p>
            <a:r>
              <a:rPr lang="de-DE" dirty="0"/>
              <a:t>Titel der Präsentation</a:t>
            </a:r>
            <a:br>
              <a:rPr lang="de-DE" dirty="0"/>
            </a:br>
            <a:r>
              <a:rPr lang="de-DE" dirty="0"/>
              <a:t>maximal zwei Zeilen</a:t>
            </a:r>
          </a:p>
        </p:txBody>
      </p:sp>
    </p:spTree>
    <p:extLst>
      <p:ext uri="{BB962C8B-B14F-4D97-AF65-F5344CB8AC3E}">
        <p14:creationId xmlns:p14="http://schemas.microsoft.com/office/powerpoint/2010/main" val="116923384"/>
      </p:ext>
    </p:extLst>
  </p:cSld>
  <p:clrMapOvr>
    <a:masterClrMapping/>
  </p:clrMapOvr>
  <p:extLst>
    <p:ext uri="{DCECCB84-F9BA-43D5-87BE-67443E8EF086}">
      <p15:sldGuideLst xmlns:p15="http://schemas.microsoft.com/office/powerpoint/2012/main">
        <p15:guide id="1" orient="horz" pos="1333" userDrawn="1">
          <p15:clr>
            <a:srgbClr val="547EBF"/>
          </p15:clr>
        </p15:guide>
        <p15:guide id="2" pos="636" userDrawn="1">
          <p15:clr>
            <a:srgbClr val="547EBF"/>
          </p15:clr>
        </p15:guide>
        <p15:guide id="3" pos="6043" userDrawn="1">
          <p15:clr>
            <a:srgbClr val="547EBF"/>
          </p15:clr>
        </p15:guide>
        <p15:guide id="4" orient="horz" pos="2106" userDrawn="1">
          <p15:clr>
            <a:srgbClr val="547EBF"/>
          </p15:clr>
        </p15:guide>
        <p15:guide id="5" orient="horz" pos="2395" userDrawn="1">
          <p15:clr>
            <a:srgbClr val="547EBF"/>
          </p15:clr>
        </p15:guide>
        <p15:guide id="6" orient="horz" pos="3582" userDrawn="1">
          <p15:clr>
            <a:srgbClr val="547EBF"/>
          </p15:clr>
        </p15:guide>
        <p15:guide id="7" orient="horz" pos="3927" userDrawn="1">
          <p15:clr>
            <a:srgbClr val="547EB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ues Design: Inhalt + Gliederung">
    <p:spTree>
      <p:nvGrpSpPr>
        <p:cNvPr id="1" name=""/>
        <p:cNvGrpSpPr/>
        <p:nvPr/>
      </p:nvGrpSpPr>
      <p:grpSpPr>
        <a:xfrm>
          <a:off x="0" y="0"/>
          <a:ext cx="0" cy="0"/>
          <a:chOff x="0" y="0"/>
          <a:chExt cx="0" cy="0"/>
        </a:xfrm>
      </p:grpSpPr>
      <p:grpSp>
        <p:nvGrpSpPr>
          <p:cNvPr id="52" name="Grauer Hintergrund">
            <a:extLst>
              <a:ext uri="{FF2B5EF4-FFF2-40B4-BE49-F238E27FC236}">
                <a16:creationId xmlns:a16="http://schemas.microsoft.com/office/drawing/2014/main" id="{736058C5-0278-235A-90FA-39677136429F}"/>
              </a:ext>
            </a:extLst>
          </p:cNvPr>
          <p:cNvGrpSpPr>
            <a:grpSpLocks noGrp="1" noUngrp="1" noRot="1" noMove="1" noResize="1"/>
          </p:cNvGrpSpPr>
          <p:nvPr userDrawn="1"/>
        </p:nvGrpSpPr>
        <p:grpSpPr>
          <a:xfrm>
            <a:off x="-2918299" y="-681410"/>
            <a:ext cx="18054288" cy="8227024"/>
            <a:chOff x="-2918299" y="-681410"/>
            <a:chExt cx="18054288" cy="8227024"/>
          </a:xfrm>
        </p:grpSpPr>
        <p:sp>
          <p:nvSpPr>
            <p:cNvPr id="53" name="Hintergrund unten">
              <a:extLst>
                <a:ext uri="{FF2B5EF4-FFF2-40B4-BE49-F238E27FC236}">
                  <a16:creationId xmlns:a16="http://schemas.microsoft.com/office/drawing/2014/main" id="{00AD29B2-BEB4-0A03-0DC4-FE09FF284A25}"/>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Hintergrund rechts">
              <a:extLst>
                <a:ext uri="{FF2B5EF4-FFF2-40B4-BE49-F238E27FC236}">
                  <a16:creationId xmlns:a16="http://schemas.microsoft.com/office/drawing/2014/main" id="{869552B2-2769-6435-A459-8DFF639F193A}"/>
                </a:ext>
              </a:extLst>
            </p:cNvPr>
            <p:cNvSpPr>
              <a:spLocks noGrp="1" noRot="1" noMove="1" noResize="1" noEditPoints="1" noAdjustHandles="1" noChangeArrowheads="1" noChangeShapeType="1"/>
            </p:cNvSpPr>
            <p:nvPr userDrawn="1"/>
          </p:nvSpPr>
          <p:spPr>
            <a:xfrm>
              <a:off x="12315217"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Hintergrund links">
              <a:extLst>
                <a:ext uri="{FF2B5EF4-FFF2-40B4-BE49-F238E27FC236}">
                  <a16:creationId xmlns:a16="http://schemas.microsoft.com/office/drawing/2014/main" id="{3ADE70B1-27CF-F1FF-B879-3A0939DC4C92}"/>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Hintergrund oben">
              <a:extLst>
                <a:ext uri="{FF2B5EF4-FFF2-40B4-BE49-F238E27FC236}">
                  <a16:creationId xmlns:a16="http://schemas.microsoft.com/office/drawing/2014/main" id="{2EA9F2FC-14B8-272E-117F-5D9B7E0F2A37}"/>
                </a:ext>
              </a:extLst>
            </p:cNvPr>
            <p:cNvSpPr>
              <a:spLocks noGrp="1" noRot="1" noMove="1" noResize="1" noEditPoints="1" noAdjustHandles="1" noChangeArrowheads="1" noChangeShapeType="1"/>
            </p:cNvSpPr>
            <p:nvPr userDrawn="1"/>
          </p:nvSpPr>
          <p:spPr>
            <a:xfrm>
              <a:off x="-97527" y="-681410"/>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Regieanweisungen">
            <a:extLst>
              <a:ext uri="{FF2B5EF4-FFF2-40B4-BE49-F238E27FC236}">
                <a16:creationId xmlns:a16="http://schemas.microsoft.com/office/drawing/2014/main" id="{7A24889A-AC56-8E05-D73E-87B66C991F2D}"/>
              </a:ext>
            </a:extLst>
          </p:cNvPr>
          <p:cNvGrpSpPr>
            <a:grpSpLocks noGrp="1" noUngrp="1" noRot="1" noMove="1" noResize="1"/>
          </p:cNvGrpSpPr>
          <p:nvPr userDrawn="1"/>
        </p:nvGrpSpPr>
        <p:grpSpPr>
          <a:xfrm>
            <a:off x="-2124000" y="-360000"/>
            <a:ext cx="16380000" cy="7596000"/>
            <a:chOff x="-2124000" y="-360000"/>
            <a:chExt cx="16380000" cy="7596000"/>
          </a:xfrm>
        </p:grpSpPr>
        <p:grpSp>
          <p:nvGrpSpPr>
            <p:cNvPr id="58" name="Listenebenen nutzen">
              <a:extLst>
                <a:ext uri="{FF2B5EF4-FFF2-40B4-BE49-F238E27FC236}">
                  <a16:creationId xmlns:a16="http://schemas.microsoft.com/office/drawing/2014/main" id="{15644389-4105-9BBA-0027-A3D560C3CEA8}"/>
                </a:ext>
              </a:extLst>
            </p:cNvPr>
            <p:cNvGrpSpPr>
              <a:grpSpLocks noGrp="1" noUngrp="1" noRot="1" noMove="1" noResize="1"/>
            </p:cNvGrpSpPr>
            <p:nvPr userDrawn="1"/>
          </p:nvGrpSpPr>
          <p:grpSpPr>
            <a:xfrm>
              <a:off x="-2124000" y="2268000"/>
              <a:ext cx="1908000" cy="3850825"/>
              <a:chOff x="-2124000" y="2268000"/>
              <a:chExt cx="1908000" cy="3850825"/>
            </a:xfrm>
          </p:grpSpPr>
          <p:pic>
            <p:nvPicPr>
              <p:cNvPr id="64" name="Bild // Listenebene">
                <a:extLst>
                  <a:ext uri="{FF2B5EF4-FFF2-40B4-BE49-F238E27FC236}">
                    <a16:creationId xmlns:a16="http://schemas.microsoft.com/office/drawing/2014/main" id="{E87E2CC8-7DC5-6B07-A81E-5AFE3294370D}"/>
                  </a:ext>
                </a:extLst>
              </p:cNvPr>
              <p:cNvPicPr>
                <a:picLocks noGrp="1" noRot="1" noMove="1" noResize="1" noEditPoints="1" noAdjustHandles="1" noChangeArrowheads="1" noChangeShapeType="1" noCrop="1"/>
              </p:cNvPicPr>
              <p:nvPr userDrawn="1"/>
            </p:nvPicPr>
            <p:blipFill>
              <a:blip r:embed="rId2"/>
              <a:srcRect/>
              <a:stretch/>
            </p:blipFill>
            <p:spPr>
              <a:xfrm>
                <a:off x="-1071360" y="5735750"/>
                <a:ext cx="855360" cy="383075"/>
              </a:xfrm>
              <a:prstGeom prst="rect">
                <a:avLst/>
              </a:prstGeom>
              <a:solidFill>
                <a:srgbClr val="E9ECF0"/>
              </a:solidFill>
            </p:spPr>
          </p:pic>
          <p:sp>
            <p:nvSpPr>
              <p:cNvPr id="65" name="X">
                <a:extLst>
                  <a:ext uri="{FF2B5EF4-FFF2-40B4-BE49-F238E27FC236}">
                    <a16:creationId xmlns:a16="http://schemas.microsoft.com/office/drawing/2014/main" id="{4BA8D37C-6EA5-3EA0-55FD-156EF4C5D154}"/>
                  </a:ext>
                </a:extLst>
              </p:cNvPr>
              <p:cNvSpPr txBox="1">
                <a:spLocks noGrp="1" noRot="1" noMove="1" noResize="1" noEditPoints="1" noAdjustHandles="1" noChangeArrowheads="1" noChangeShapeType="1"/>
              </p:cNvSpPr>
              <p:nvPr userDrawn="1"/>
            </p:nvSpPr>
            <p:spPr>
              <a:xfrm rot="10800000" flipH="1" flipV="1">
                <a:off x="-1071360" y="573060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3"/>
                    </a:solidFill>
                    <a:latin typeface="+mj-lt"/>
                  </a:rPr>
                  <a:t>X</a:t>
                </a:r>
                <a:endParaRPr lang="de-DE" sz="5400" b="0" baseline="0" dirty="0">
                  <a:solidFill>
                    <a:schemeClr val="accent3"/>
                  </a:solidFill>
                  <a:latin typeface="+mj-lt"/>
                </a:endParaRPr>
              </a:p>
            </p:txBody>
          </p:sp>
          <p:sp>
            <p:nvSpPr>
              <p:cNvPr id="66" name="Listenebenen (Text 3)">
                <a:extLst>
                  <a:ext uri="{FF2B5EF4-FFF2-40B4-BE49-F238E27FC236}">
                    <a16:creationId xmlns:a16="http://schemas.microsoft.com/office/drawing/2014/main" id="{530C98B9-73A6-656A-C7D0-C08291CA5F1D}"/>
                  </a:ext>
                </a:extLst>
              </p:cNvPr>
              <p:cNvSpPr txBox="1">
                <a:spLocks noGrp="1" noRot="1" noMove="1" noResize="1" noEditPoints="1" noAdjustHandles="1" noChangeArrowheads="1" noChangeShapeType="1"/>
              </p:cNvSpPr>
              <p:nvPr userDrawn="1"/>
            </p:nvSpPr>
            <p:spPr>
              <a:xfrm rot="10800000" flipH="1" flipV="1">
                <a:off x="-2124000" y="5001500"/>
                <a:ext cx="1908000" cy="720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sp>
            <p:nvSpPr>
              <p:cNvPr id="67" name="Listenebenen (Text 2)">
                <a:extLst>
                  <a:ext uri="{FF2B5EF4-FFF2-40B4-BE49-F238E27FC236}">
                    <a16:creationId xmlns:a16="http://schemas.microsoft.com/office/drawing/2014/main" id="{BA9B97A7-2A40-2BBB-ED4F-BAE6247EB538}"/>
                  </a:ext>
                </a:extLst>
              </p:cNvPr>
              <p:cNvSpPr txBox="1">
                <a:spLocks noGrp="1" noRot="1" noMove="1" noResize="1" noEditPoints="1" noAdjustHandles="1" noChangeArrowheads="1" noChangeShapeType="1"/>
              </p:cNvSpPr>
              <p:nvPr userDrawn="1"/>
            </p:nvSpPr>
            <p:spPr>
              <a:xfrm rot="10800000" flipH="1" flipV="1">
                <a:off x="-2124000" y="4065500"/>
                <a:ext cx="1908000" cy="864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1-3 mal klicken für: </a:t>
                </a:r>
                <a:br>
                  <a:rPr lang="de-DE" sz="1000" b="0" baseline="0" dirty="0">
                    <a:solidFill>
                      <a:schemeClr val="tx1"/>
                    </a:solidFill>
                    <a:latin typeface="+mn-lt"/>
                  </a:rPr>
                </a:br>
                <a:r>
                  <a:rPr lang="de-DE" sz="1000" b="0" baseline="0" dirty="0">
                    <a:solidFill>
                      <a:schemeClr val="tx1"/>
                    </a:solidFill>
                    <a:latin typeface="+mn-lt"/>
                  </a:rPr>
                  <a:t>Bulletpoints der Ebenen 1-3</a:t>
                </a:r>
              </a:p>
              <a:p>
                <a:pPr marL="0" marR="0" lvl="0" indent="0" algn="r" defTabSz="1207843" rtl="0" eaLnBrk="1" fontAlgn="auto" latinLnBrk="0" hangingPunct="1">
                  <a:lnSpc>
                    <a:spcPct val="100000"/>
                  </a:lnSpc>
                  <a:spcBef>
                    <a:spcPts val="0"/>
                  </a:spcBef>
                  <a:spcAft>
                    <a:spcPts val="0"/>
                  </a:spcAft>
                  <a:buClrTx/>
                  <a:buSzTx/>
                  <a:buFontTx/>
                  <a:buNone/>
                  <a:tabLst/>
                  <a:defRPr/>
                </a:pPr>
                <a:endParaRPr lang="de-DE" sz="1000" b="0" baseline="0" dirty="0">
                  <a:solidFill>
                    <a:schemeClr val="tx1"/>
                  </a:solidFill>
                  <a:latin typeface="+mn-lt"/>
                </a:endParaRP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Ab dem vierten Klick:</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Nummerierte Aufzählung</a:t>
                </a:r>
              </a:p>
            </p:txBody>
          </p:sp>
          <p:pic>
            <p:nvPicPr>
              <p:cNvPr id="68" name="Bild // Listenebene verringern">
                <a:extLst>
                  <a:ext uri="{FF2B5EF4-FFF2-40B4-BE49-F238E27FC236}">
                    <a16:creationId xmlns:a16="http://schemas.microsoft.com/office/drawing/2014/main" id="{DAEB38F0-122A-F0F8-9761-98A5D12A9FD7}"/>
                  </a:ext>
                </a:extLst>
              </p:cNvPr>
              <p:cNvPicPr>
                <a:picLocks noGrp="1" noRot="1" noMove="1" noResize="1" noEditPoints="1" noAdjustHandles="1" noChangeArrowheads="1" noChangeShapeType="1" noCrop="1"/>
              </p:cNvPicPr>
              <p:nvPr userDrawn="1"/>
            </p:nvPicPr>
            <p:blipFill>
              <a:blip r:embed="rId3"/>
              <a:stretch>
                <a:fillRect/>
              </a:stretch>
            </p:blipFill>
            <p:spPr>
              <a:xfrm>
                <a:off x="-1071360" y="3564000"/>
                <a:ext cx="855360" cy="396000"/>
              </a:xfrm>
              <a:prstGeom prst="rect">
                <a:avLst/>
              </a:prstGeom>
              <a:noFill/>
            </p:spPr>
          </p:pic>
          <p:sp>
            <p:nvSpPr>
              <p:cNvPr id="69" name="Text // Listenebene verringern">
                <a:extLst>
                  <a:ext uri="{FF2B5EF4-FFF2-40B4-BE49-F238E27FC236}">
                    <a16:creationId xmlns:a16="http://schemas.microsoft.com/office/drawing/2014/main" id="{16B045D5-2097-3967-1439-8F7C95907FFE}"/>
                  </a:ext>
                </a:extLst>
              </p:cNvPr>
              <p:cNvSpPr txBox="1">
                <a:spLocks noGrp="1" noRot="1" noMove="1" noResize="1" noEditPoints="1" noAdjustHandles="1" noChangeArrowheads="1" noChangeShapeType="1"/>
              </p:cNvSpPr>
              <p:nvPr userDrawn="1"/>
            </p:nvSpPr>
            <p:spPr>
              <a:xfrm>
                <a:off x="-2124000" y="3564000"/>
                <a:ext cx="972000" cy="396000"/>
              </a:xfrm>
              <a:prstGeom prst="rect">
                <a:avLst/>
              </a:prstGeom>
              <a:no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pic>
            <p:nvPicPr>
              <p:cNvPr id="70" name="Bild // Listenebene erhöhen">
                <a:extLst>
                  <a:ext uri="{FF2B5EF4-FFF2-40B4-BE49-F238E27FC236}">
                    <a16:creationId xmlns:a16="http://schemas.microsoft.com/office/drawing/2014/main" id="{BB36A613-56B8-250C-3C3E-78EB3CDCC660}"/>
                  </a:ext>
                </a:extLst>
              </p:cNvPr>
              <p:cNvPicPr>
                <a:picLocks noGrp="1" noRot="1" noMove="1" noResize="1" noEditPoints="1" noAdjustHandles="1" noChangeArrowheads="1" noChangeShapeType="1" noCrop="1"/>
              </p:cNvPicPr>
              <p:nvPr userDrawn="1"/>
            </p:nvPicPr>
            <p:blipFill>
              <a:blip r:embed="rId4"/>
              <a:stretch>
                <a:fillRect/>
              </a:stretch>
            </p:blipFill>
            <p:spPr>
              <a:xfrm>
                <a:off x="-1071360" y="3096000"/>
                <a:ext cx="855360" cy="396000"/>
              </a:xfrm>
              <a:prstGeom prst="rect">
                <a:avLst/>
              </a:prstGeom>
              <a:noFill/>
            </p:spPr>
          </p:pic>
          <p:sp>
            <p:nvSpPr>
              <p:cNvPr id="71" name="Text // Listenebene erhöhen">
                <a:extLst>
                  <a:ext uri="{FF2B5EF4-FFF2-40B4-BE49-F238E27FC236}">
                    <a16:creationId xmlns:a16="http://schemas.microsoft.com/office/drawing/2014/main" id="{07E015D5-4FD3-D2C4-A168-A300434FF65E}"/>
                  </a:ext>
                </a:extLst>
              </p:cNvPr>
              <p:cNvSpPr txBox="1">
                <a:spLocks noGrp="1" noRot="1" noMove="1" noResize="1" noEditPoints="1" noAdjustHandles="1" noChangeArrowheads="1" noChangeShapeType="1"/>
              </p:cNvSpPr>
              <p:nvPr userDrawn="1"/>
            </p:nvSpPr>
            <p:spPr>
              <a:xfrm>
                <a:off x="-2124000" y="3096000"/>
                <a:ext cx="972000" cy="396000"/>
              </a:xfrm>
              <a:prstGeom prst="rect">
                <a:avLst/>
              </a:prstGeom>
              <a:no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72" name="Listenebenen">
                <a:extLst>
                  <a:ext uri="{FF2B5EF4-FFF2-40B4-BE49-F238E27FC236}">
                    <a16:creationId xmlns:a16="http://schemas.microsoft.com/office/drawing/2014/main" id="{F6328F38-A5C7-DB36-6FE0-84679C30FC69}"/>
                  </a:ext>
                </a:extLst>
              </p:cNvPr>
              <p:cNvSpPr txBox="1">
                <a:spLocks noGrp="1" noRot="1" noMove="1" noResize="1" noEditPoints="1" noAdjustHandles="1" noChangeArrowheads="1" noChangeShapeType="1"/>
              </p:cNvSpPr>
              <p:nvPr userDrawn="1"/>
            </p:nvSpPr>
            <p:spPr>
              <a:xfrm rot="10800000" flipH="1" flipV="1">
                <a:off x="-2124000" y="2268000"/>
                <a:ext cx="1908000" cy="756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grpSp>
        <p:sp>
          <p:nvSpPr>
            <p:cNvPr id="59" name="Layoutwechsel">
              <a:extLst>
                <a:ext uri="{FF2B5EF4-FFF2-40B4-BE49-F238E27FC236}">
                  <a16:creationId xmlns:a16="http://schemas.microsoft.com/office/drawing/2014/main" id="{33470ECC-4476-2D20-00DA-A28350C7D7BE}"/>
                </a:ext>
              </a:extLst>
            </p:cNvPr>
            <p:cNvSpPr txBox="1">
              <a:spLocks noGrp="1" noRot="1" noMove="1" noResize="1" noEditPoints="1" noAdjustHandles="1" noChangeArrowheads="1" noChangeShapeType="1"/>
            </p:cNvSpPr>
            <p:nvPr userDrawn="1"/>
          </p:nvSpPr>
          <p:spPr>
            <a:xfrm rot="10800000" flipH="1" flipV="1">
              <a:off x="12348000" y="64800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60" name="Zurücksetzen">
              <a:extLst>
                <a:ext uri="{FF2B5EF4-FFF2-40B4-BE49-F238E27FC236}">
                  <a16:creationId xmlns:a16="http://schemas.microsoft.com/office/drawing/2014/main" id="{E57DDAFC-158B-C2BF-A3AD-D5B636896FAF}"/>
                </a:ext>
              </a:extLst>
            </p:cNvPr>
            <p:cNvSpPr txBox="1">
              <a:spLocks noGrp="1" noRot="1" noMove="1" noResize="1" noEditPoints="1" noAdjustHandles="1" noChangeArrowheads="1" noChangeShapeType="1"/>
            </p:cNvSpPr>
            <p:nvPr userDrawn="1"/>
          </p:nvSpPr>
          <p:spPr>
            <a:xfrm rot="10800000" flipH="1" flipV="1">
              <a:off x="12348000" y="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61" name="Hilfslinien">
              <a:extLst>
                <a:ext uri="{FF2B5EF4-FFF2-40B4-BE49-F238E27FC236}">
                  <a16:creationId xmlns:a16="http://schemas.microsoft.com/office/drawing/2014/main" id="{F3B3D64A-AA51-4063-B67E-D60F84E956A5}"/>
                </a:ext>
              </a:extLst>
            </p:cNvPr>
            <p:cNvSpPr txBox="1">
              <a:spLocks noGrp="1" noRot="1" noMove="1" noResize="1" noEditPoints="1" noAdjustHandles="1" noChangeArrowheads="1" noChangeShapeType="1"/>
            </p:cNvSpPr>
            <p:nvPr userDrawn="1"/>
          </p:nvSpPr>
          <p:spPr>
            <a:xfrm rot="10800000" flipH="1" flipV="1">
              <a:off x="5291313" y="-360000"/>
              <a:ext cx="6480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62" name="Folienmaster">
              <a:extLst>
                <a:ext uri="{FF2B5EF4-FFF2-40B4-BE49-F238E27FC236}">
                  <a16:creationId xmlns:a16="http://schemas.microsoft.com/office/drawing/2014/main" id="{1ACBF2F3-39D1-1621-CB6D-D3C6C2498DA9}"/>
                </a:ext>
              </a:extLst>
            </p:cNvPr>
            <p:cNvSpPr txBox="1">
              <a:spLocks noGrp="1" noRot="1" noMove="1" noResize="1" noEditPoints="1" noAdjustHandles="1" noChangeArrowheads="1" noChangeShapeType="1"/>
            </p:cNvSpPr>
            <p:nvPr userDrawn="1"/>
          </p:nvSpPr>
          <p:spPr>
            <a:xfrm rot="10800000" flipH="1" flipV="1">
              <a:off x="0" y="-360000"/>
              <a:ext cx="4788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63" name="Fußzeile">
              <a:extLst>
                <a:ext uri="{FF2B5EF4-FFF2-40B4-BE49-F238E27FC236}">
                  <a16:creationId xmlns:a16="http://schemas.microsoft.com/office/drawing/2014/main" id="{8C1199C2-FCB2-5621-3D3A-B4AFE1C674F5}"/>
                </a:ext>
              </a:extLst>
            </p:cNvPr>
            <p:cNvSpPr txBox="1">
              <a:spLocks noGrp="1" noRot="1" noChangeAspect="1" noMove="1" noResize="1" noEditPoints="1" noAdjustHandles="1" noChangeArrowheads="1" noChangeShapeType="1"/>
            </p:cNvSpPr>
            <p:nvPr userDrawn="1"/>
          </p:nvSpPr>
          <p:spPr>
            <a:xfrm rot="10800000" flipH="1" flipV="1">
              <a:off x="461843" y="7020000"/>
              <a:ext cx="3960000" cy="21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grpSp>
      <p:pic>
        <p:nvPicPr>
          <p:cNvPr id="51" name="Hintergrund">
            <a:extLst>
              <a:ext uri="{FF2B5EF4-FFF2-40B4-BE49-F238E27FC236}">
                <a16:creationId xmlns:a16="http://schemas.microsoft.com/office/drawing/2014/main" id="{8AE20AE8-8BB2-EB12-EFD2-BF42F41D95EC}"/>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2192000" cy="6858000"/>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noRot="1" noMove="1" noResize="1" noEditPoints="1" noAdjustHandles="1" noChangeArrowheads="1" noChangeShapeType="1"/>
          </p:cNvSpPr>
          <p:nvPr>
            <p:ph type="sldNum" sz="quarter" idx="12"/>
          </p:nvPr>
        </p:nvSpPr>
        <p:spPr/>
        <p:txBody>
          <a:bodyPr/>
          <a:lstStyle>
            <a:lvl1pPr>
              <a:defRPr>
                <a:solidFill>
                  <a:schemeClr val="bg1"/>
                </a:solidFill>
              </a:defRPr>
            </a:lvl1pPr>
          </a:lstStyle>
          <a:p>
            <a:fld id="{E6AA5693-5562-46BF-BAF4-16238AB6C896}" type="slidenum">
              <a:rPr lang="de-DE" smtClean="0"/>
              <a:pPr/>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noRot="1" noMove="1" noResize="1" noEditPoints="1" noAdjustHandles="1" noChangeArrowheads="1" noChangeShapeType="1"/>
          </p:cNvSpPr>
          <p:nvPr>
            <p:ph type="ftr" sz="quarter" idx="11"/>
          </p:nvPr>
        </p:nvSpPr>
        <p:spPr>
          <a:xfrm>
            <a:off x="401638" y="6414770"/>
            <a:ext cx="25400" cy="185738"/>
          </a:xfrm>
        </p:spPr>
        <p:txBody>
          <a:bodyPr/>
          <a:lstStyle>
            <a:lvl1pPr>
              <a:defRPr/>
            </a:lvl1pPr>
          </a:lstStyle>
          <a:p>
            <a:r>
              <a:rPr lang="de-DE" dirty="0"/>
              <a:t>Akademischer Titel Vorname Nachname Referent*in ∙  Titel der Präsentation ∙  XX. Monat 20XX</a:t>
            </a:r>
          </a:p>
        </p:txBody>
      </p:sp>
      <p:sp>
        <p:nvSpPr>
          <p:cNvPr id="10" name="Gliederung">
            <a:extLst>
              <a:ext uri="{FF2B5EF4-FFF2-40B4-BE49-F238E27FC236}">
                <a16:creationId xmlns:a16="http://schemas.microsoft.com/office/drawing/2014/main" id="{C87C70FB-2683-974E-FF57-E625F7D35486}"/>
              </a:ext>
            </a:extLst>
          </p:cNvPr>
          <p:cNvSpPr>
            <a:spLocks noGrp="1"/>
          </p:cNvSpPr>
          <p:nvPr>
            <p:ph type="body" orient="vert" idx="15" hasCustomPrompt="1"/>
          </p:nvPr>
        </p:nvSpPr>
        <p:spPr>
          <a:xfrm>
            <a:off x="9598023" y="2025651"/>
            <a:ext cx="2192340" cy="4052888"/>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Gliederungspunkte (Hervorhebung Gliederungspunkt in Bold)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Inhalt">
            <a:extLst>
              <a:ext uri="{FF2B5EF4-FFF2-40B4-BE49-F238E27FC236}">
                <a16:creationId xmlns:a16="http://schemas.microsoft.com/office/drawing/2014/main" id="{EFE1DC1D-30EE-6DA7-90DB-CFEF8C71DB10}"/>
              </a:ext>
            </a:extLst>
          </p:cNvPr>
          <p:cNvSpPr>
            <a:spLocks noGrp="1"/>
          </p:cNvSpPr>
          <p:nvPr>
            <p:ph idx="1" hasCustomPrompt="1"/>
          </p:nvPr>
        </p:nvSpPr>
        <p:spPr>
          <a:xfrm>
            <a:off x="401638" y="2263774"/>
            <a:ext cx="8391525" cy="3814764"/>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3" name="Überschrift">
            <a:extLst>
              <a:ext uri="{FF2B5EF4-FFF2-40B4-BE49-F238E27FC236}">
                <a16:creationId xmlns:a16="http://schemas.microsoft.com/office/drawing/2014/main" id="{F2338D21-A11E-3DA9-C8D2-FE934AA62E54}"/>
              </a:ext>
            </a:extLst>
          </p:cNvPr>
          <p:cNvSpPr>
            <a:spLocks noGrp="1"/>
          </p:cNvSpPr>
          <p:nvPr>
            <p:ph type="title" hasCustomPrompt="1"/>
          </p:nvPr>
        </p:nvSpPr>
        <p:spPr>
          <a:xfrm>
            <a:off x="401638" y="1247777"/>
            <a:ext cx="8391525" cy="777873"/>
          </a:xfrm>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2596702690"/>
      </p:ext>
    </p:extLst>
  </p:cSld>
  <p:clrMapOvr>
    <a:masterClrMapping/>
  </p:clrMapOvr>
  <p:extLst>
    <p:ext uri="{DCECCB84-F9BA-43D5-87BE-67443E8EF086}">
      <p15:sldGuideLst xmlns:p15="http://schemas.microsoft.com/office/powerpoint/2012/main">
        <p15:guide id="1" orient="horz" pos="3829" userDrawn="1">
          <p15:clr>
            <a:srgbClr val="547EBF"/>
          </p15:clr>
        </p15:guide>
        <p15:guide id="2" pos="7427" userDrawn="1">
          <p15:clr>
            <a:srgbClr val="547EBF"/>
          </p15:clr>
        </p15:guide>
        <p15:guide id="3" pos="253" userDrawn="1">
          <p15:clr>
            <a:srgbClr val="547EBF"/>
          </p15:clr>
        </p15:guide>
        <p15:guide id="4" orient="horz" pos="1424" userDrawn="1">
          <p15:clr>
            <a:srgbClr val="547EBF"/>
          </p15:clr>
        </p15:guide>
        <p15:guide id="5" orient="horz" pos="785" userDrawn="1">
          <p15:clr>
            <a:srgbClr val="547EBF"/>
          </p15:clr>
        </p15:guide>
        <p15:guide id="6" pos="6045" userDrawn="1">
          <p15:clr>
            <a:srgbClr val="547EBF"/>
          </p15:clr>
        </p15:guide>
        <p15:guide id="11" pos="5539" userDrawn="1">
          <p15:clr>
            <a:srgbClr val="547EBF"/>
          </p15:clr>
        </p15:guide>
        <p15:guide id="12" orient="horz" pos="1275" userDrawn="1">
          <p15:clr>
            <a:srgbClr val="547EB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ues Design große Dreiecke: Inhalt + Gliederung">
    <p:spTree>
      <p:nvGrpSpPr>
        <p:cNvPr id="1" name=""/>
        <p:cNvGrpSpPr/>
        <p:nvPr/>
      </p:nvGrpSpPr>
      <p:grpSpPr>
        <a:xfrm>
          <a:off x="0" y="0"/>
          <a:ext cx="0" cy="0"/>
          <a:chOff x="0" y="0"/>
          <a:chExt cx="0" cy="0"/>
        </a:xfrm>
      </p:grpSpPr>
      <p:grpSp>
        <p:nvGrpSpPr>
          <p:cNvPr id="52" name="Grauer Hintergrund">
            <a:extLst>
              <a:ext uri="{FF2B5EF4-FFF2-40B4-BE49-F238E27FC236}">
                <a16:creationId xmlns:a16="http://schemas.microsoft.com/office/drawing/2014/main" id="{736058C5-0278-235A-90FA-39677136429F}"/>
              </a:ext>
            </a:extLst>
          </p:cNvPr>
          <p:cNvGrpSpPr>
            <a:grpSpLocks noGrp="1" noUngrp="1" noRot="1" noMove="1" noResize="1"/>
          </p:cNvGrpSpPr>
          <p:nvPr userDrawn="1"/>
        </p:nvGrpSpPr>
        <p:grpSpPr>
          <a:xfrm>
            <a:off x="-2918299" y="-681410"/>
            <a:ext cx="18054288" cy="8227024"/>
            <a:chOff x="-2918299" y="-681410"/>
            <a:chExt cx="18054288" cy="8227024"/>
          </a:xfrm>
        </p:grpSpPr>
        <p:sp>
          <p:nvSpPr>
            <p:cNvPr id="53" name="Hintergrund unten">
              <a:extLst>
                <a:ext uri="{FF2B5EF4-FFF2-40B4-BE49-F238E27FC236}">
                  <a16:creationId xmlns:a16="http://schemas.microsoft.com/office/drawing/2014/main" id="{00AD29B2-BEB4-0A03-0DC4-FE09FF284A25}"/>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Hintergrund rechts">
              <a:extLst>
                <a:ext uri="{FF2B5EF4-FFF2-40B4-BE49-F238E27FC236}">
                  <a16:creationId xmlns:a16="http://schemas.microsoft.com/office/drawing/2014/main" id="{869552B2-2769-6435-A459-8DFF639F193A}"/>
                </a:ext>
              </a:extLst>
            </p:cNvPr>
            <p:cNvSpPr>
              <a:spLocks noGrp="1" noRot="1" noMove="1" noResize="1" noEditPoints="1" noAdjustHandles="1" noChangeArrowheads="1" noChangeShapeType="1"/>
            </p:cNvSpPr>
            <p:nvPr userDrawn="1"/>
          </p:nvSpPr>
          <p:spPr>
            <a:xfrm>
              <a:off x="12315217"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Hintergrund links">
              <a:extLst>
                <a:ext uri="{FF2B5EF4-FFF2-40B4-BE49-F238E27FC236}">
                  <a16:creationId xmlns:a16="http://schemas.microsoft.com/office/drawing/2014/main" id="{3ADE70B1-27CF-F1FF-B879-3A0939DC4C92}"/>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Hintergrund oben">
              <a:extLst>
                <a:ext uri="{FF2B5EF4-FFF2-40B4-BE49-F238E27FC236}">
                  <a16:creationId xmlns:a16="http://schemas.microsoft.com/office/drawing/2014/main" id="{2EA9F2FC-14B8-272E-117F-5D9B7E0F2A37}"/>
                </a:ext>
              </a:extLst>
            </p:cNvPr>
            <p:cNvSpPr>
              <a:spLocks noGrp="1" noRot="1" noMove="1" noResize="1" noEditPoints="1" noAdjustHandles="1" noChangeArrowheads="1" noChangeShapeType="1"/>
            </p:cNvSpPr>
            <p:nvPr userDrawn="1"/>
          </p:nvSpPr>
          <p:spPr>
            <a:xfrm>
              <a:off x="-97527" y="-681410"/>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Regieanweisungen">
            <a:extLst>
              <a:ext uri="{FF2B5EF4-FFF2-40B4-BE49-F238E27FC236}">
                <a16:creationId xmlns:a16="http://schemas.microsoft.com/office/drawing/2014/main" id="{7A24889A-AC56-8E05-D73E-87B66C991F2D}"/>
              </a:ext>
            </a:extLst>
          </p:cNvPr>
          <p:cNvGrpSpPr>
            <a:grpSpLocks noGrp="1" noUngrp="1" noRot="1" noMove="1" noResize="1"/>
          </p:cNvGrpSpPr>
          <p:nvPr userDrawn="1"/>
        </p:nvGrpSpPr>
        <p:grpSpPr>
          <a:xfrm>
            <a:off x="-2124000" y="-360000"/>
            <a:ext cx="16380000" cy="7596000"/>
            <a:chOff x="-2124000" y="-360000"/>
            <a:chExt cx="16380000" cy="7596000"/>
          </a:xfrm>
        </p:grpSpPr>
        <p:grpSp>
          <p:nvGrpSpPr>
            <p:cNvPr id="58" name="Listenebenen nutzen">
              <a:extLst>
                <a:ext uri="{FF2B5EF4-FFF2-40B4-BE49-F238E27FC236}">
                  <a16:creationId xmlns:a16="http://schemas.microsoft.com/office/drawing/2014/main" id="{15644389-4105-9BBA-0027-A3D560C3CEA8}"/>
                </a:ext>
              </a:extLst>
            </p:cNvPr>
            <p:cNvGrpSpPr>
              <a:grpSpLocks noGrp="1" noUngrp="1" noRot="1" noMove="1" noResize="1"/>
            </p:cNvGrpSpPr>
            <p:nvPr userDrawn="1"/>
          </p:nvGrpSpPr>
          <p:grpSpPr>
            <a:xfrm>
              <a:off x="-2124000" y="2268000"/>
              <a:ext cx="1908000" cy="3850825"/>
              <a:chOff x="-2124000" y="2268000"/>
              <a:chExt cx="1908000" cy="3850825"/>
            </a:xfrm>
          </p:grpSpPr>
          <p:pic>
            <p:nvPicPr>
              <p:cNvPr id="64" name="Bild // Listenebene">
                <a:extLst>
                  <a:ext uri="{FF2B5EF4-FFF2-40B4-BE49-F238E27FC236}">
                    <a16:creationId xmlns:a16="http://schemas.microsoft.com/office/drawing/2014/main" id="{E87E2CC8-7DC5-6B07-A81E-5AFE3294370D}"/>
                  </a:ext>
                </a:extLst>
              </p:cNvPr>
              <p:cNvPicPr>
                <a:picLocks noGrp="1" noRot="1" noMove="1" noResize="1" noEditPoints="1" noAdjustHandles="1" noChangeArrowheads="1" noChangeShapeType="1" noCrop="1"/>
              </p:cNvPicPr>
              <p:nvPr userDrawn="1"/>
            </p:nvPicPr>
            <p:blipFill>
              <a:blip r:embed="rId2"/>
              <a:srcRect/>
              <a:stretch/>
            </p:blipFill>
            <p:spPr>
              <a:xfrm>
                <a:off x="-1071360" y="5735750"/>
                <a:ext cx="855360" cy="383075"/>
              </a:xfrm>
              <a:prstGeom prst="rect">
                <a:avLst/>
              </a:prstGeom>
              <a:solidFill>
                <a:srgbClr val="E9ECF0"/>
              </a:solidFill>
            </p:spPr>
          </p:pic>
          <p:sp>
            <p:nvSpPr>
              <p:cNvPr id="65" name="X">
                <a:extLst>
                  <a:ext uri="{FF2B5EF4-FFF2-40B4-BE49-F238E27FC236}">
                    <a16:creationId xmlns:a16="http://schemas.microsoft.com/office/drawing/2014/main" id="{4BA8D37C-6EA5-3EA0-55FD-156EF4C5D154}"/>
                  </a:ext>
                </a:extLst>
              </p:cNvPr>
              <p:cNvSpPr txBox="1">
                <a:spLocks noGrp="1" noRot="1" noMove="1" noResize="1" noEditPoints="1" noAdjustHandles="1" noChangeArrowheads="1" noChangeShapeType="1"/>
              </p:cNvSpPr>
              <p:nvPr userDrawn="1"/>
            </p:nvSpPr>
            <p:spPr>
              <a:xfrm rot="10800000" flipH="1" flipV="1">
                <a:off x="-1071360" y="573060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3"/>
                    </a:solidFill>
                    <a:latin typeface="+mj-lt"/>
                  </a:rPr>
                  <a:t>X</a:t>
                </a:r>
                <a:endParaRPr lang="de-DE" sz="5400" b="0" baseline="0" dirty="0">
                  <a:solidFill>
                    <a:schemeClr val="accent3"/>
                  </a:solidFill>
                  <a:latin typeface="+mj-lt"/>
                </a:endParaRPr>
              </a:p>
            </p:txBody>
          </p:sp>
          <p:sp>
            <p:nvSpPr>
              <p:cNvPr id="66" name="Listenebenen (Text 3)">
                <a:extLst>
                  <a:ext uri="{FF2B5EF4-FFF2-40B4-BE49-F238E27FC236}">
                    <a16:creationId xmlns:a16="http://schemas.microsoft.com/office/drawing/2014/main" id="{530C98B9-73A6-656A-C7D0-C08291CA5F1D}"/>
                  </a:ext>
                </a:extLst>
              </p:cNvPr>
              <p:cNvSpPr txBox="1">
                <a:spLocks noGrp="1" noRot="1" noMove="1" noResize="1" noEditPoints="1" noAdjustHandles="1" noChangeArrowheads="1" noChangeShapeType="1"/>
              </p:cNvSpPr>
              <p:nvPr userDrawn="1"/>
            </p:nvSpPr>
            <p:spPr>
              <a:xfrm rot="10800000" flipH="1" flipV="1">
                <a:off x="-2124000" y="5001500"/>
                <a:ext cx="1908000" cy="720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sp>
            <p:nvSpPr>
              <p:cNvPr id="67" name="Listenebenen (Text 2)">
                <a:extLst>
                  <a:ext uri="{FF2B5EF4-FFF2-40B4-BE49-F238E27FC236}">
                    <a16:creationId xmlns:a16="http://schemas.microsoft.com/office/drawing/2014/main" id="{BA9B97A7-2A40-2BBB-ED4F-BAE6247EB538}"/>
                  </a:ext>
                </a:extLst>
              </p:cNvPr>
              <p:cNvSpPr txBox="1">
                <a:spLocks noGrp="1" noRot="1" noMove="1" noResize="1" noEditPoints="1" noAdjustHandles="1" noChangeArrowheads="1" noChangeShapeType="1"/>
              </p:cNvSpPr>
              <p:nvPr userDrawn="1"/>
            </p:nvSpPr>
            <p:spPr>
              <a:xfrm rot="10800000" flipH="1" flipV="1">
                <a:off x="-2124000" y="4065500"/>
                <a:ext cx="1908000" cy="864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1-3 mal klicken für: </a:t>
                </a:r>
                <a:br>
                  <a:rPr lang="de-DE" sz="1000" b="0" baseline="0" dirty="0">
                    <a:solidFill>
                      <a:schemeClr val="tx1"/>
                    </a:solidFill>
                    <a:latin typeface="+mn-lt"/>
                  </a:rPr>
                </a:br>
                <a:r>
                  <a:rPr lang="de-DE" sz="1000" b="0" baseline="0" dirty="0">
                    <a:solidFill>
                      <a:schemeClr val="tx1"/>
                    </a:solidFill>
                    <a:latin typeface="+mn-lt"/>
                  </a:rPr>
                  <a:t>Bulletpoints der Ebenen 1-3</a:t>
                </a:r>
              </a:p>
              <a:p>
                <a:pPr marL="0" marR="0" lvl="0" indent="0" algn="r" defTabSz="1207843" rtl="0" eaLnBrk="1" fontAlgn="auto" latinLnBrk="0" hangingPunct="1">
                  <a:lnSpc>
                    <a:spcPct val="100000"/>
                  </a:lnSpc>
                  <a:spcBef>
                    <a:spcPts val="0"/>
                  </a:spcBef>
                  <a:spcAft>
                    <a:spcPts val="0"/>
                  </a:spcAft>
                  <a:buClrTx/>
                  <a:buSzTx/>
                  <a:buFontTx/>
                  <a:buNone/>
                  <a:tabLst/>
                  <a:defRPr/>
                </a:pPr>
                <a:endParaRPr lang="de-DE" sz="1000" b="0" baseline="0" dirty="0">
                  <a:solidFill>
                    <a:schemeClr val="tx1"/>
                  </a:solidFill>
                  <a:latin typeface="+mn-lt"/>
                </a:endParaRP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Ab dem vierten Klick:</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Nummerierte Aufzählung</a:t>
                </a:r>
              </a:p>
            </p:txBody>
          </p:sp>
          <p:pic>
            <p:nvPicPr>
              <p:cNvPr id="68" name="Bild // Listenebene verringern">
                <a:extLst>
                  <a:ext uri="{FF2B5EF4-FFF2-40B4-BE49-F238E27FC236}">
                    <a16:creationId xmlns:a16="http://schemas.microsoft.com/office/drawing/2014/main" id="{DAEB38F0-122A-F0F8-9761-98A5D12A9FD7}"/>
                  </a:ext>
                </a:extLst>
              </p:cNvPr>
              <p:cNvPicPr>
                <a:picLocks noGrp="1" noRot="1" noMove="1" noResize="1" noEditPoints="1" noAdjustHandles="1" noChangeArrowheads="1" noChangeShapeType="1" noCrop="1"/>
              </p:cNvPicPr>
              <p:nvPr userDrawn="1"/>
            </p:nvPicPr>
            <p:blipFill>
              <a:blip r:embed="rId3"/>
              <a:stretch>
                <a:fillRect/>
              </a:stretch>
            </p:blipFill>
            <p:spPr>
              <a:xfrm>
                <a:off x="-1071360" y="3564000"/>
                <a:ext cx="855360" cy="396000"/>
              </a:xfrm>
              <a:prstGeom prst="rect">
                <a:avLst/>
              </a:prstGeom>
              <a:noFill/>
            </p:spPr>
          </p:pic>
          <p:sp>
            <p:nvSpPr>
              <p:cNvPr id="69" name="Text // Listenebene verringern">
                <a:extLst>
                  <a:ext uri="{FF2B5EF4-FFF2-40B4-BE49-F238E27FC236}">
                    <a16:creationId xmlns:a16="http://schemas.microsoft.com/office/drawing/2014/main" id="{16B045D5-2097-3967-1439-8F7C95907FFE}"/>
                  </a:ext>
                </a:extLst>
              </p:cNvPr>
              <p:cNvSpPr txBox="1">
                <a:spLocks noGrp="1" noRot="1" noMove="1" noResize="1" noEditPoints="1" noAdjustHandles="1" noChangeArrowheads="1" noChangeShapeType="1"/>
              </p:cNvSpPr>
              <p:nvPr userDrawn="1"/>
            </p:nvSpPr>
            <p:spPr>
              <a:xfrm>
                <a:off x="-2124000" y="3564000"/>
                <a:ext cx="972000" cy="396000"/>
              </a:xfrm>
              <a:prstGeom prst="rect">
                <a:avLst/>
              </a:prstGeom>
              <a:no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pic>
            <p:nvPicPr>
              <p:cNvPr id="70" name="Bild // Listenebene erhöhen">
                <a:extLst>
                  <a:ext uri="{FF2B5EF4-FFF2-40B4-BE49-F238E27FC236}">
                    <a16:creationId xmlns:a16="http://schemas.microsoft.com/office/drawing/2014/main" id="{BB36A613-56B8-250C-3C3E-78EB3CDCC660}"/>
                  </a:ext>
                </a:extLst>
              </p:cNvPr>
              <p:cNvPicPr>
                <a:picLocks noGrp="1" noRot="1" noMove="1" noResize="1" noEditPoints="1" noAdjustHandles="1" noChangeArrowheads="1" noChangeShapeType="1" noCrop="1"/>
              </p:cNvPicPr>
              <p:nvPr userDrawn="1"/>
            </p:nvPicPr>
            <p:blipFill>
              <a:blip r:embed="rId4"/>
              <a:stretch>
                <a:fillRect/>
              </a:stretch>
            </p:blipFill>
            <p:spPr>
              <a:xfrm>
                <a:off x="-1071360" y="3096000"/>
                <a:ext cx="855360" cy="396000"/>
              </a:xfrm>
              <a:prstGeom prst="rect">
                <a:avLst/>
              </a:prstGeom>
              <a:noFill/>
            </p:spPr>
          </p:pic>
          <p:sp>
            <p:nvSpPr>
              <p:cNvPr id="71" name="Text // Listenebene erhöhen">
                <a:extLst>
                  <a:ext uri="{FF2B5EF4-FFF2-40B4-BE49-F238E27FC236}">
                    <a16:creationId xmlns:a16="http://schemas.microsoft.com/office/drawing/2014/main" id="{07E015D5-4FD3-D2C4-A168-A300434FF65E}"/>
                  </a:ext>
                </a:extLst>
              </p:cNvPr>
              <p:cNvSpPr txBox="1">
                <a:spLocks noGrp="1" noRot="1" noMove="1" noResize="1" noEditPoints="1" noAdjustHandles="1" noChangeArrowheads="1" noChangeShapeType="1"/>
              </p:cNvSpPr>
              <p:nvPr userDrawn="1"/>
            </p:nvSpPr>
            <p:spPr>
              <a:xfrm>
                <a:off x="-2124000" y="3096000"/>
                <a:ext cx="972000" cy="396000"/>
              </a:xfrm>
              <a:prstGeom prst="rect">
                <a:avLst/>
              </a:prstGeom>
              <a:no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72" name="Listenebenen">
                <a:extLst>
                  <a:ext uri="{FF2B5EF4-FFF2-40B4-BE49-F238E27FC236}">
                    <a16:creationId xmlns:a16="http://schemas.microsoft.com/office/drawing/2014/main" id="{F6328F38-A5C7-DB36-6FE0-84679C30FC69}"/>
                  </a:ext>
                </a:extLst>
              </p:cNvPr>
              <p:cNvSpPr txBox="1">
                <a:spLocks noGrp="1" noRot="1" noMove="1" noResize="1" noEditPoints="1" noAdjustHandles="1" noChangeArrowheads="1" noChangeShapeType="1"/>
              </p:cNvSpPr>
              <p:nvPr userDrawn="1"/>
            </p:nvSpPr>
            <p:spPr>
              <a:xfrm rot="10800000" flipH="1" flipV="1">
                <a:off x="-2124000" y="2268000"/>
                <a:ext cx="1908000" cy="756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grpSp>
        <p:sp>
          <p:nvSpPr>
            <p:cNvPr id="59" name="Layoutwechsel">
              <a:extLst>
                <a:ext uri="{FF2B5EF4-FFF2-40B4-BE49-F238E27FC236}">
                  <a16:creationId xmlns:a16="http://schemas.microsoft.com/office/drawing/2014/main" id="{33470ECC-4476-2D20-00DA-A28350C7D7BE}"/>
                </a:ext>
              </a:extLst>
            </p:cNvPr>
            <p:cNvSpPr txBox="1">
              <a:spLocks noGrp="1" noRot="1" noMove="1" noResize="1" noEditPoints="1" noAdjustHandles="1" noChangeArrowheads="1" noChangeShapeType="1"/>
            </p:cNvSpPr>
            <p:nvPr userDrawn="1"/>
          </p:nvSpPr>
          <p:spPr>
            <a:xfrm rot="10800000" flipH="1" flipV="1">
              <a:off x="12348000" y="64800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60" name="Zurücksetzen">
              <a:extLst>
                <a:ext uri="{FF2B5EF4-FFF2-40B4-BE49-F238E27FC236}">
                  <a16:creationId xmlns:a16="http://schemas.microsoft.com/office/drawing/2014/main" id="{E57DDAFC-158B-C2BF-A3AD-D5B636896FAF}"/>
                </a:ext>
              </a:extLst>
            </p:cNvPr>
            <p:cNvSpPr txBox="1">
              <a:spLocks noGrp="1" noRot="1" noMove="1" noResize="1" noEditPoints="1" noAdjustHandles="1" noChangeArrowheads="1" noChangeShapeType="1"/>
            </p:cNvSpPr>
            <p:nvPr userDrawn="1"/>
          </p:nvSpPr>
          <p:spPr>
            <a:xfrm rot="10800000" flipH="1" flipV="1">
              <a:off x="12348000" y="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61" name="Hilfslinien">
              <a:extLst>
                <a:ext uri="{FF2B5EF4-FFF2-40B4-BE49-F238E27FC236}">
                  <a16:creationId xmlns:a16="http://schemas.microsoft.com/office/drawing/2014/main" id="{F3B3D64A-AA51-4063-B67E-D60F84E956A5}"/>
                </a:ext>
              </a:extLst>
            </p:cNvPr>
            <p:cNvSpPr txBox="1">
              <a:spLocks noGrp="1" noRot="1" noMove="1" noResize="1" noEditPoints="1" noAdjustHandles="1" noChangeArrowheads="1" noChangeShapeType="1"/>
            </p:cNvSpPr>
            <p:nvPr userDrawn="1"/>
          </p:nvSpPr>
          <p:spPr>
            <a:xfrm rot="10800000" flipH="1" flipV="1">
              <a:off x="5291313" y="-360000"/>
              <a:ext cx="6480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62" name="Folienmaster">
              <a:extLst>
                <a:ext uri="{FF2B5EF4-FFF2-40B4-BE49-F238E27FC236}">
                  <a16:creationId xmlns:a16="http://schemas.microsoft.com/office/drawing/2014/main" id="{1ACBF2F3-39D1-1621-CB6D-D3C6C2498DA9}"/>
                </a:ext>
              </a:extLst>
            </p:cNvPr>
            <p:cNvSpPr txBox="1">
              <a:spLocks noGrp="1" noRot="1" noMove="1" noResize="1" noEditPoints="1" noAdjustHandles="1" noChangeArrowheads="1" noChangeShapeType="1"/>
            </p:cNvSpPr>
            <p:nvPr userDrawn="1"/>
          </p:nvSpPr>
          <p:spPr>
            <a:xfrm rot="10800000" flipH="1" flipV="1">
              <a:off x="0" y="-360000"/>
              <a:ext cx="4788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63" name="Fußzeile">
              <a:extLst>
                <a:ext uri="{FF2B5EF4-FFF2-40B4-BE49-F238E27FC236}">
                  <a16:creationId xmlns:a16="http://schemas.microsoft.com/office/drawing/2014/main" id="{8C1199C2-FCB2-5621-3D3A-B4AFE1C674F5}"/>
                </a:ext>
              </a:extLst>
            </p:cNvPr>
            <p:cNvSpPr txBox="1">
              <a:spLocks noGrp="1" noRot="1" noChangeAspect="1" noMove="1" noResize="1" noEditPoints="1" noAdjustHandles="1" noChangeArrowheads="1" noChangeShapeType="1"/>
            </p:cNvSpPr>
            <p:nvPr userDrawn="1"/>
          </p:nvSpPr>
          <p:spPr>
            <a:xfrm rot="10800000" flipH="1" flipV="1">
              <a:off x="461843" y="7020000"/>
              <a:ext cx="3960000" cy="21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grpSp>
      <p:pic>
        <p:nvPicPr>
          <p:cNvPr id="51" name="Hintergrund">
            <a:extLst>
              <a:ext uri="{FF2B5EF4-FFF2-40B4-BE49-F238E27FC236}">
                <a16:creationId xmlns:a16="http://schemas.microsoft.com/office/drawing/2014/main" id="{8AE20AE8-8BB2-EB12-EFD2-BF42F41D95EC}"/>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rcRect/>
          <a:stretch/>
        </p:blipFill>
        <p:spPr>
          <a:xfrm>
            <a:off x="0" y="0"/>
            <a:ext cx="12192000" cy="6858000"/>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noRot="1" noMove="1" noResize="1" noEditPoints="1" noAdjustHandles="1" noChangeArrowheads="1" noChangeShapeType="1"/>
          </p:cNvSpPr>
          <p:nvPr>
            <p:ph type="sldNum" sz="quarter" idx="12"/>
          </p:nvPr>
        </p:nvSpPr>
        <p:spPr/>
        <p:txBody>
          <a:bodyPr/>
          <a:lstStyle>
            <a:lvl1pPr>
              <a:defRPr>
                <a:solidFill>
                  <a:schemeClr val="bg1"/>
                </a:solidFill>
              </a:defRPr>
            </a:lvl1pPr>
          </a:lstStyle>
          <a:p>
            <a:fld id="{E6AA5693-5562-46BF-BAF4-16238AB6C896}" type="slidenum">
              <a:rPr lang="de-DE" smtClean="0"/>
              <a:pPr/>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noRot="1" noMove="1" noResize="1" noEditPoints="1" noAdjustHandles="1" noChangeArrowheads="1" noChangeShapeType="1"/>
          </p:cNvSpPr>
          <p:nvPr>
            <p:ph type="ftr" sz="quarter" idx="11"/>
          </p:nvPr>
        </p:nvSpPr>
        <p:spPr>
          <a:xfrm>
            <a:off x="401638" y="6414770"/>
            <a:ext cx="25400" cy="185738"/>
          </a:xfrm>
        </p:spPr>
        <p:txBody>
          <a:bodyPr/>
          <a:lstStyle>
            <a:lvl1pPr>
              <a:defRPr/>
            </a:lvl1pPr>
          </a:lstStyle>
          <a:p>
            <a:r>
              <a:rPr lang="de-DE" dirty="0"/>
              <a:t>Akademischer Titel Vorname Nachname Referent*in ∙  Titel der Präsentation ∙  XX. Monat 20XX</a:t>
            </a:r>
          </a:p>
        </p:txBody>
      </p:sp>
      <p:sp>
        <p:nvSpPr>
          <p:cNvPr id="10" name="Gliederung">
            <a:extLst>
              <a:ext uri="{FF2B5EF4-FFF2-40B4-BE49-F238E27FC236}">
                <a16:creationId xmlns:a16="http://schemas.microsoft.com/office/drawing/2014/main" id="{C87C70FB-2683-974E-FF57-E625F7D35486}"/>
              </a:ext>
            </a:extLst>
          </p:cNvPr>
          <p:cNvSpPr>
            <a:spLocks noGrp="1"/>
          </p:cNvSpPr>
          <p:nvPr>
            <p:ph type="body" orient="vert" idx="15" hasCustomPrompt="1"/>
          </p:nvPr>
        </p:nvSpPr>
        <p:spPr>
          <a:xfrm>
            <a:off x="9598023" y="2025651"/>
            <a:ext cx="2192340" cy="4052888"/>
          </a:xfrm>
          <a:prstGeom prst="rect">
            <a:avLst/>
          </a:prstGeom>
        </p:spPr>
        <p:txBody>
          <a:bodyPr vert="horz" numCol="1"/>
          <a:lstStyle>
            <a:lvl1pPr marL="198000" indent="-198000" algn="l">
              <a:lnSpc>
                <a:spcPct val="100000"/>
              </a:lnSpc>
              <a:spcBef>
                <a:spcPts val="0"/>
              </a:spcBef>
              <a:spcAft>
                <a:spcPts val="800"/>
              </a:spcAft>
              <a:buFont typeface="+mj-lt"/>
              <a:buAutoNum type="arabicPeriod"/>
              <a:defRPr sz="1400" b="0">
                <a:solidFill>
                  <a:schemeClr val="bg1"/>
                </a:solidFill>
              </a:defRPr>
            </a:lvl1pPr>
            <a:lvl2pPr marL="198000" indent="-198000" algn="l">
              <a:lnSpc>
                <a:spcPct val="100000"/>
              </a:lnSpc>
              <a:spcBef>
                <a:spcPts val="0"/>
              </a:spcBef>
              <a:spcAft>
                <a:spcPts val="800"/>
              </a:spcAft>
              <a:buFont typeface="+mj-lt"/>
              <a:buAutoNum type="arabicPeriod"/>
              <a:defRPr sz="1400" b="0">
                <a:solidFill>
                  <a:schemeClr val="bg1"/>
                </a:solidFill>
              </a:defRPr>
            </a:lvl2pPr>
            <a:lvl3pPr marL="198000" indent="-198000" algn="l">
              <a:lnSpc>
                <a:spcPct val="100000"/>
              </a:lnSpc>
              <a:spcBef>
                <a:spcPts val="0"/>
              </a:spcBef>
              <a:spcAft>
                <a:spcPts val="800"/>
              </a:spcAft>
              <a:buFont typeface="+mj-lt"/>
              <a:buAutoNum type="arabicPeriod"/>
              <a:defRPr sz="1400" b="0">
                <a:solidFill>
                  <a:schemeClr val="bg1"/>
                </a:solidFill>
              </a:defRPr>
            </a:lvl3pPr>
            <a:lvl4pPr marL="198000" indent="-198000" algn="l">
              <a:lnSpc>
                <a:spcPct val="100000"/>
              </a:lnSpc>
              <a:spcBef>
                <a:spcPts val="0"/>
              </a:spcBef>
              <a:spcAft>
                <a:spcPts val="800"/>
              </a:spcAft>
              <a:buFont typeface="+mj-lt"/>
              <a:buAutoNum type="arabicPeriod"/>
              <a:defRPr sz="1400" b="0">
                <a:solidFill>
                  <a:schemeClr val="bg1"/>
                </a:solidFill>
              </a:defRPr>
            </a:lvl4pPr>
            <a:lvl5pPr marL="198000" indent="-198000" algn="l">
              <a:lnSpc>
                <a:spcPct val="100000"/>
              </a:lnSpc>
              <a:spcBef>
                <a:spcPts val="0"/>
              </a:spcBef>
              <a:spcAft>
                <a:spcPts val="800"/>
              </a:spcAft>
              <a:buFont typeface="+mj-lt"/>
              <a:buAutoNum type="arabicPeriod"/>
              <a:defRPr sz="1400" b="0">
                <a:solidFill>
                  <a:schemeClr val="bg1"/>
                </a:solidFill>
              </a:defRPr>
            </a:lvl5pPr>
            <a:lvl6pPr marL="198000" indent="-198000" algn="l">
              <a:lnSpc>
                <a:spcPct val="100000"/>
              </a:lnSpc>
              <a:spcBef>
                <a:spcPts val="0"/>
              </a:spcBef>
              <a:spcAft>
                <a:spcPts val="800"/>
              </a:spcAft>
              <a:buFont typeface="+mj-lt"/>
              <a:buAutoNum type="arabicPeriod"/>
              <a:defRPr sz="1400" b="0">
                <a:solidFill>
                  <a:schemeClr val="bg1"/>
                </a:solidFill>
              </a:defRPr>
            </a:lvl6pPr>
            <a:lvl7pPr marL="198000" indent="-198000" algn="l">
              <a:lnSpc>
                <a:spcPct val="100000"/>
              </a:lnSpc>
              <a:spcBef>
                <a:spcPts val="0"/>
              </a:spcBef>
              <a:spcAft>
                <a:spcPts val="800"/>
              </a:spcAft>
              <a:buFont typeface="+mj-lt"/>
              <a:buAutoNum type="arabicPeriod"/>
              <a:defRPr sz="1400" b="0">
                <a:solidFill>
                  <a:schemeClr val="bg1"/>
                </a:solidFill>
              </a:defRPr>
            </a:lvl7pPr>
            <a:lvl8pPr marL="198000" indent="-198000" algn="l">
              <a:lnSpc>
                <a:spcPct val="100000"/>
              </a:lnSpc>
              <a:spcBef>
                <a:spcPts val="0"/>
              </a:spcBef>
              <a:spcAft>
                <a:spcPts val="800"/>
              </a:spcAft>
              <a:buFont typeface="+mj-lt"/>
              <a:buAutoNum type="arabicPeriod"/>
              <a:defRPr sz="1400" b="0">
                <a:solidFill>
                  <a:schemeClr val="bg1"/>
                </a:solidFill>
              </a:defRPr>
            </a:lvl8pPr>
            <a:lvl9pPr marL="198000" indent="-198000" algn="l">
              <a:lnSpc>
                <a:spcPct val="100000"/>
              </a:lnSpc>
              <a:spcBef>
                <a:spcPts val="0"/>
              </a:spcBef>
              <a:spcAft>
                <a:spcPts val="800"/>
              </a:spcAft>
              <a:buFont typeface="+mj-lt"/>
              <a:buAutoNum type="arabicPeriod"/>
              <a:defRPr sz="1400" b="0">
                <a:solidFill>
                  <a:schemeClr val="bg1"/>
                </a:solidFill>
              </a:defRPr>
            </a:lvl9pPr>
          </a:lstStyle>
          <a:p>
            <a:pPr lvl="0"/>
            <a:r>
              <a:rPr lang="de-DE" dirty="0"/>
              <a:t>Gliederungspunkte (Hervorhebung Gliederungspunkt in Bold)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Inhalt">
            <a:extLst>
              <a:ext uri="{FF2B5EF4-FFF2-40B4-BE49-F238E27FC236}">
                <a16:creationId xmlns:a16="http://schemas.microsoft.com/office/drawing/2014/main" id="{EFE1DC1D-30EE-6DA7-90DB-CFEF8C71DB10}"/>
              </a:ext>
            </a:extLst>
          </p:cNvPr>
          <p:cNvSpPr>
            <a:spLocks noGrp="1"/>
          </p:cNvSpPr>
          <p:nvPr>
            <p:ph idx="1" hasCustomPrompt="1"/>
          </p:nvPr>
        </p:nvSpPr>
        <p:spPr>
          <a:xfrm>
            <a:off x="401638" y="2263774"/>
            <a:ext cx="8389937" cy="3814764"/>
          </a:xfrm>
        </p:spPr>
        <p:txBody>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3" name="Überschrift">
            <a:extLst>
              <a:ext uri="{FF2B5EF4-FFF2-40B4-BE49-F238E27FC236}">
                <a16:creationId xmlns:a16="http://schemas.microsoft.com/office/drawing/2014/main" id="{F2338D21-A11E-3DA9-C8D2-FE934AA62E54}"/>
              </a:ext>
            </a:extLst>
          </p:cNvPr>
          <p:cNvSpPr>
            <a:spLocks noGrp="1"/>
          </p:cNvSpPr>
          <p:nvPr>
            <p:ph type="title" hasCustomPrompt="1"/>
          </p:nvPr>
        </p:nvSpPr>
        <p:spPr>
          <a:xfrm>
            <a:off x="401638" y="1247777"/>
            <a:ext cx="8389937" cy="777873"/>
          </a:xfrm>
        </p:spPr>
        <p:txBody>
          <a:bodyPr/>
          <a:lstStyle>
            <a:lvl1pPr>
              <a:defRPr/>
            </a:lvl1pPr>
          </a:lstStyle>
          <a:p>
            <a:r>
              <a:rPr lang="de-DE" dirty="0"/>
              <a:t>Überschrift</a:t>
            </a:r>
            <a:br>
              <a:rPr lang="de-DE" dirty="0"/>
            </a:br>
            <a:r>
              <a:rPr lang="de-DE" dirty="0"/>
              <a:t>maximal zwei Zeilen</a:t>
            </a:r>
          </a:p>
        </p:txBody>
      </p:sp>
    </p:spTree>
    <p:extLst>
      <p:ext uri="{BB962C8B-B14F-4D97-AF65-F5344CB8AC3E}">
        <p14:creationId xmlns:p14="http://schemas.microsoft.com/office/powerpoint/2010/main" val="3114248920"/>
      </p:ext>
    </p:extLst>
  </p:cSld>
  <p:clrMapOvr>
    <a:masterClrMapping/>
  </p:clrMapOvr>
  <p:extLst>
    <p:ext uri="{DCECCB84-F9BA-43D5-87BE-67443E8EF086}">
      <p15:sldGuideLst xmlns:p15="http://schemas.microsoft.com/office/powerpoint/2012/main">
        <p15:guide id="1" orient="horz" pos="3829" userDrawn="1">
          <p15:clr>
            <a:srgbClr val="547EBF"/>
          </p15:clr>
        </p15:guide>
        <p15:guide id="2" pos="7427" userDrawn="1">
          <p15:clr>
            <a:srgbClr val="547EBF"/>
          </p15:clr>
        </p15:guide>
        <p15:guide id="3" pos="253" userDrawn="1">
          <p15:clr>
            <a:srgbClr val="547EBF"/>
          </p15:clr>
        </p15:guide>
        <p15:guide id="4" orient="horz" pos="1424" userDrawn="1">
          <p15:clr>
            <a:srgbClr val="547EBF"/>
          </p15:clr>
        </p15:guide>
        <p15:guide id="5" orient="horz" pos="785" userDrawn="1">
          <p15:clr>
            <a:srgbClr val="547EBF"/>
          </p15:clr>
        </p15:guide>
        <p15:guide id="6" pos="6045" userDrawn="1">
          <p15:clr>
            <a:srgbClr val="547EBF"/>
          </p15:clr>
        </p15:guide>
        <p15:guide id="11" pos="5538" userDrawn="1">
          <p15:clr>
            <a:srgbClr val="547EBF"/>
          </p15:clr>
        </p15:guide>
        <p15:guide id="12" orient="horz" pos="1275" userDrawn="1">
          <p15:clr>
            <a:srgbClr val="547EB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teratur- verzeichnis">
    <p:spTree>
      <p:nvGrpSpPr>
        <p:cNvPr id="1" name=""/>
        <p:cNvGrpSpPr/>
        <p:nvPr/>
      </p:nvGrpSpPr>
      <p:grpSpPr>
        <a:xfrm>
          <a:off x="0" y="0"/>
          <a:ext cx="0" cy="0"/>
          <a:chOff x="0" y="0"/>
          <a:chExt cx="0" cy="0"/>
        </a:xfrm>
      </p:grpSpPr>
      <p:grpSp>
        <p:nvGrpSpPr>
          <p:cNvPr id="10" name="Grauer Hintergrund">
            <a:extLst>
              <a:ext uri="{FF2B5EF4-FFF2-40B4-BE49-F238E27FC236}">
                <a16:creationId xmlns:a16="http://schemas.microsoft.com/office/drawing/2014/main" id="{28EDDD5E-DCCA-4BB6-05F5-BB9E5CC243F0}"/>
              </a:ext>
            </a:extLst>
          </p:cNvPr>
          <p:cNvGrpSpPr>
            <a:grpSpLocks noGrp="1" noUngrp="1" noRot="1" noMove="1" noResize="1"/>
          </p:cNvGrpSpPr>
          <p:nvPr userDrawn="1"/>
        </p:nvGrpSpPr>
        <p:grpSpPr>
          <a:xfrm>
            <a:off x="-2918299" y="-681410"/>
            <a:ext cx="18054288" cy="8227024"/>
            <a:chOff x="-2918299" y="-681410"/>
            <a:chExt cx="18054288" cy="8227024"/>
          </a:xfrm>
        </p:grpSpPr>
        <p:sp>
          <p:nvSpPr>
            <p:cNvPr id="11" name="Hintergrund unten">
              <a:extLst>
                <a:ext uri="{FF2B5EF4-FFF2-40B4-BE49-F238E27FC236}">
                  <a16:creationId xmlns:a16="http://schemas.microsoft.com/office/drawing/2014/main" id="{1108A42B-F7AF-CB3B-0E36-0B31EE446B84}"/>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Hintergrund rechts">
              <a:extLst>
                <a:ext uri="{FF2B5EF4-FFF2-40B4-BE49-F238E27FC236}">
                  <a16:creationId xmlns:a16="http://schemas.microsoft.com/office/drawing/2014/main" id="{47A0254E-ADD7-2A5C-B59D-BFAC5A9BC490}"/>
                </a:ext>
              </a:extLst>
            </p:cNvPr>
            <p:cNvSpPr>
              <a:spLocks noGrp="1" noRot="1" noMove="1" noResize="1" noEditPoints="1" noAdjustHandles="1" noChangeArrowheads="1" noChangeShapeType="1"/>
            </p:cNvSpPr>
            <p:nvPr userDrawn="1"/>
          </p:nvSpPr>
          <p:spPr>
            <a:xfrm>
              <a:off x="12315217"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Hintergrund links">
              <a:extLst>
                <a:ext uri="{FF2B5EF4-FFF2-40B4-BE49-F238E27FC236}">
                  <a16:creationId xmlns:a16="http://schemas.microsoft.com/office/drawing/2014/main" id="{BC00988C-1B9D-1870-8336-C55CB3F8E774}"/>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Hintergrund oben">
              <a:extLst>
                <a:ext uri="{FF2B5EF4-FFF2-40B4-BE49-F238E27FC236}">
                  <a16:creationId xmlns:a16="http://schemas.microsoft.com/office/drawing/2014/main" id="{A8F56943-AE2D-789E-F47E-2C0EDE86F241}"/>
                </a:ext>
              </a:extLst>
            </p:cNvPr>
            <p:cNvSpPr>
              <a:spLocks noGrp="1" noRot="1" noMove="1" noResize="1" noEditPoints="1" noAdjustHandles="1" noChangeArrowheads="1" noChangeShapeType="1"/>
            </p:cNvSpPr>
            <p:nvPr userDrawn="1"/>
          </p:nvSpPr>
          <p:spPr>
            <a:xfrm>
              <a:off x="-97527" y="-681410"/>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Regieanweisungen">
            <a:extLst>
              <a:ext uri="{FF2B5EF4-FFF2-40B4-BE49-F238E27FC236}">
                <a16:creationId xmlns:a16="http://schemas.microsoft.com/office/drawing/2014/main" id="{3EAA6D53-47B8-9DEB-8583-2A44D465EEC0}"/>
              </a:ext>
            </a:extLst>
          </p:cNvPr>
          <p:cNvGrpSpPr>
            <a:grpSpLocks noGrp="1" noUngrp="1" noRot="1" noMove="1" noResize="1"/>
          </p:cNvGrpSpPr>
          <p:nvPr userDrawn="1"/>
        </p:nvGrpSpPr>
        <p:grpSpPr>
          <a:xfrm>
            <a:off x="0" y="-360000"/>
            <a:ext cx="14256000" cy="7596000"/>
            <a:chOff x="0" y="-360000"/>
            <a:chExt cx="14256000" cy="7596000"/>
          </a:xfrm>
        </p:grpSpPr>
        <p:sp>
          <p:nvSpPr>
            <p:cNvPr id="49" name="Layoutwechsel">
              <a:extLst>
                <a:ext uri="{FF2B5EF4-FFF2-40B4-BE49-F238E27FC236}">
                  <a16:creationId xmlns:a16="http://schemas.microsoft.com/office/drawing/2014/main" id="{BFE9A4F9-7C1E-7DD9-A6EF-8715D1DABC8B}"/>
                </a:ext>
              </a:extLst>
            </p:cNvPr>
            <p:cNvSpPr txBox="1">
              <a:spLocks noGrp="1" noRot="1" noMove="1" noResize="1" noEditPoints="1" noAdjustHandles="1" noChangeArrowheads="1" noChangeShapeType="1"/>
            </p:cNvSpPr>
            <p:nvPr userDrawn="1"/>
          </p:nvSpPr>
          <p:spPr>
            <a:xfrm rot="10800000" flipH="1" flipV="1">
              <a:off x="12348000" y="64800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50" name="Zurücksetzen">
              <a:extLst>
                <a:ext uri="{FF2B5EF4-FFF2-40B4-BE49-F238E27FC236}">
                  <a16:creationId xmlns:a16="http://schemas.microsoft.com/office/drawing/2014/main" id="{402C1E58-CF01-0222-5D53-9B561710028C}"/>
                </a:ext>
              </a:extLst>
            </p:cNvPr>
            <p:cNvSpPr txBox="1">
              <a:spLocks noGrp="1" noRot="1" noMove="1" noResize="1" noEditPoints="1" noAdjustHandles="1" noChangeArrowheads="1" noChangeShapeType="1"/>
            </p:cNvSpPr>
            <p:nvPr userDrawn="1"/>
          </p:nvSpPr>
          <p:spPr>
            <a:xfrm rot="10800000" flipH="1" flipV="1">
              <a:off x="12348000" y="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51" name="Hilfslinien">
              <a:extLst>
                <a:ext uri="{FF2B5EF4-FFF2-40B4-BE49-F238E27FC236}">
                  <a16:creationId xmlns:a16="http://schemas.microsoft.com/office/drawing/2014/main" id="{C4804F05-EC24-C18B-4AC5-507E60CB04C7}"/>
                </a:ext>
              </a:extLst>
            </p:cNvPr>
            <p:cNvSpPr txBox="1">
              <a:spLocks noGrp="1" noRot="1" noMove="1" noResize="1" noEditPoints="1" noAdjustHandles="1" noChangeArrowheads="1" noChangeShapeType="1"/>
            </p:cNvSpPr>
            <p:nvPr userDrawn="1"/>
          </p:nvSpPr>
          <p:spPr>
            <a:xfrm rot="10800000" flipH="1" flipV="1">
              <a:off x="5291313" y="-360000"/>
              <a:ext cx="6480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52" name="Folienmaster">
              <a:extLst>
                <a:ext uri="{FF2B5EF4-FFF2-40B4-BE49-F238E27FC236}">
                  <a16:creationId xmlns:a16="http://schemas.microsoft.com/office/drawing/2014/main" id="{4E6643CE-6587-040A-3D4B-3771DFD85691}"/>
                </a:ext>
              </a:extLst>
            </p:cNvPr>
            <p:cNvSpPr txBox="1">
              <a:spLocks noGrp="1" noRot="1" noMove="1" noResize="1" noEditPoints="1" noAdjustHandles="1" noChangeArrowheads="1" noChangeShapeType="1"/>
            </p:cNvSpPr>
            <p:nvPr userDrawn="1"/>
          </p:nvSpPr>
          <p:spPr>
            <a:xfrm rot="10800000" flipH="1" flipV="1">
              <a:off x="0" y="-360000"/>
              <a:ext cx="4788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53" name="Fußzeile">
              <a:extLst>
                <a:ext uri="{FF2B5EF4-FFF2-40B4-BE49-F238E27FC236}">
                  <a16:creationId xmlns:a16="http://schemas.microsoft.com/office/drawing/2014/main" id="{201C900B-3819-6295-4220-6FD7519274AA}"/>
                </a:ext>
              </a:extLst>
            </p:cNvPr>
            <p:cNvSpPr txBox="1">
              <a:spLocks noGrp="1" noRot="1" noChangeAspect="1" noMove="1" noResize="1" noEditPoints="1" noAdjustHandles="1" noChangeArrowheads="1" noChangeShapeType="1"/>
            </p:cNvSpPr>
            <p:nvPr userDrawn="1"/>
          </p:nvSpPr>
          <p:spPr>
            <a:xfrm rot="10800000" flipH="1" flipV="1">
              <a:off x="461843" y="7020000"/>
              <a:ext cx="3960000" cy="21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grpSp>
      <p:pic>
        <p:nvPicPr>
          <p:cNvPr id="9" name="Hintergrund">
            <a:extLst>
              <a:ext uri="{FF2B5EF4-FFF2-40B4-BE49-F238E27FC236}">
                <a16:creationId xmlns:a16="http://schemas.microsoft.com/office/drawing/2014/main" id="{164DEC82-D8B5-D1B8-EE4B-474D7A6F46B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6" name="Foliennummer">
            <a:extLst>
              <a:ext uri="{FF2B5EF4-FFF2-40B4-BE49-F238E27FC236}">
                <a16:creationId xmlns:a16="http://schemas.microsoft.com/office/drawing/2014/main" id="{80EFD3E8-902A-A422-1BF3-651A29EC06E7}"/>
              </a:ext>
            </a:extLst>
          </p:cNvPr>
          <p:cNvSpPr>
            <a:spLocks noGrp="1"/>
          </p:cNvSpPr>
          <p:nvPr>
            <p:ph type="sldNum" sz="quarter" idx="12"/>
          </p:nvPr>
        </p:nvSpPr>
        <p:spPr/>
        <p:txBody>
          <a:bodyPr/>
          <a:lstStyle/>
          <a:p>
            <a:fld id="{E6AA5693-5562-46BF-BAF4-16238AB6C896}" type="slidenum">
              <a:rPr lang="de-DE" smtClean="0"/>
              <a:t>‹Nr.›</a:t>
            </a:fld>
            <a:endParaRPr lang="de-DE"/>
          </a:p>
        </p:txBody>
      </p:sp>
      <p:sp>
        <p:nvSpPr>
          <p:cNvPr id="5" name="Fußzeile">
            <a:extLst>
              <a:ext uri="{FF2B5EF4-FFF2-40B4-BE49-F238E27FC236}">
                <a16:creationId xmlns:a16="http://schemas.microsoft.com/office/drawing/2014/main" id="{FA08B7FC-9E8A-B64A-C66B-B81420371F3E}"/>
              </a:ext>
            </a:extLst>
          </p:cNvPr>
          <p:cNvSpPr>
            <a:spLocks noGrp="1"/>
          </p:cNvSpPr>
          <p:nvPr>
            <p:ph type="ftr" sz="quarter" idx="11"/>
          </p:nvPr>
        </p:nvSpPr>
        <p:spPr/>
        <p:txBody>
          <a:bodyPr/>
          <a:lstStyle>
            <a:lvl1pPr>
              <a:defRPr/>
            </a:lvl1pPr>
          </a:lstStyle>
          <a:p>
            <a:r>
              <a:rPr lang="de-DE" dirty="0"/>
              <a:t>Akademischer Titel Vorname Nachname Referent*in ∙  Titel der Präsentation ∙  XX. Monat 20XX</a:t>
            </a:r>
          </a:p>
        </p:txBody>
      </p:sp>
      <p:sp>
        <p:nvSpPr>
          <p:cNvPr id="4" name="Text">
            <a:extLst>
              <a:ext uri="{FF2B5EF4-FFF2-40B4-BE49-F238E27FC236}">
                <a16:creationId xmlns:a16="http://schemas.microsoft.com/office/drawing/2014/main" id="{B7447F73-5FB5-3941-EA01-93DBF96CC69C}"/>
              </a:ext>
            </a:extLst>
          </p:cNvPr>
          <p:cNvSpPr>
            <a:spLocks noGrp="1"/>
          </p:cNvSpPr>
          <p:nvPr>
            <p:ph type="body" orient="vert" idx="1" hasCustomPrompt="1"/>
          </p:nvPr>
        </p:nvSpPr>
        <p:spPr>
          <a:xfrm>
            <a:off x="422275" y="2035174"/>
            <a:ext cx="10714038" cy="4043364"/>
          </a:xfrm>
          <a:prstGeom prst="rect">
            <a:avLst/>
          </a:prstGeom>
        </p:spPr>
        <p:txBody>
          <a:bodyPr vert="horz" numCol="1"/>
          <a:lstStyle>
            <a:lvl1pPr marL="398880" indent="-398880">
              <a:lnSpc>
                <a:spcPct val="100000"/>
              </a:lnSpc>
              <a:spcAft>
                <a:spcPts val="850"/>
              </a:spcAft>
              <a:buFont typeface="+mj-lt"/>
              <a:buNone/>
              <a:defRPr sz="1200" b="0" baseline="0"/>
            </a:lvl1pPr>
            <a:lvl2pPr marL="0" indent="-398880">
              <a:lnSpc>
                <a:spcPct val="100000"/>
              </a:lnSpc>
              <a:spcAft>
                <a:spcPts val="850"/>
              </a:spcAft>
              <a:buFont typeface="+mj-lt"/>
              <a:buNone/>
              <a:defRPr sz="1200" b="0" baseline="0"/>
            </a:lvl2pPr>
            <a:lvl3pPr marL="0" indent="-398880">
              <a:lnSpc>
                <a:spcPct val="100000"/>
              </a:lnSpc>
              <a:spcAft>
                <a:spcPts val="850"/>
              </a:spcAft>
              <a:buFont typeface="+mj-lt"/>
              <a:buNone/>
              <a:defRPr sz="1200" b="0" baseline="0"/>
            </a:lvl3pPr>
            <a:lvl4pPr marL="0" indent="-398880">
              <a:lnSpc>
                <a:spcPct val="100000"/>
              </a:lnSpc>
              <a:spcAft>
                <a:spcPts val="850"/>
              </a:spcAft>
              <a:buFont typeface="+mj-lt"/>
              <a:buNone/>
              <a:defRPr sz="1200" b="0" baseline="0"/>
            </a:lvl4pPr>
            <a:lvl5pPr marL="0" indent="-398880">
              <a:lnSpc>
                <a:spcPct val="100000"/>
              </a:lnSpc>
              <a:spcAft>
                <a:spcPts val="850"/>
              </a:spcAft>
              <a:buFont typeface="+mj-lt"/>
              <a:buNone/>
              <a:defRPr sz="1200" b="0" baseline="0"/>
            </a:lvl5pPr>
            <a:lvl6pPr marL="0" indent="-398880">
              <a:lnSpc>
                <a:spcPct val="100000"/>
              </a:lnSpc>
              <a:spcAft>
                <a:spcPts val="850"/>
              </a:spcAft>
              <a:buFont typeface="+mj-lt"/>
              <a:buNone/>
              <a:defRPr sz="1200" b="0" baseline="0"/>
            </a:lvl6pPr>
            <a:lvl7pPr marL="0" indent="-398880">
              <a:lnSpc>
                <a:spcPct val="100000"/>
              </a:lnSpc>
              <a:spcAft>
                <a:spcPts val="850"/>
              </a:spcAft>
              <a:buFont typeface="+mj-lt"/>
              <a:buNone/>
              <a:defRPr sz="1200" b="0" baseline="0"/>
            </a:lvl7pPr>
            <a:lvl8pPr marL="0" indent="-398880">
              <a:lnSpc>
                <a:spcPct val="100000"/>
              </a:lnSpc>
              <a:spcAft>
                <a:spcPts val="850"/>
              </a:spcAft>
              <a:buFont typeface="+mj-lt"/>
              <a:buNone/>
              <a:defRPr sz="1200" b="0" baseline="0"/>
            </a:lvl8pPr>
            <a:lvl9pPr marL="0" indent="-398880">
              <a:lnSpc>
                <a:spcPct val="100000"/>
              </a:lnSpc>
              <a:spcAft>
                <a:spcPts val="850"/>
              </a:spcAft>
              <a:buFont typeface="+mj-lt"/>
              <a:buNone/>
              <a:defRPr sz="1200" b="0" baseline="0"/>
            </a:lvl9pPr>
          </a:lstStyle>
          <a:p>
            <a:r>
              <a:rPr lang="de-DE" dirty="0"/>
              <a:t>Nachname, V. (20XX). Titel der Veröffentlichung – ggf. gibt es auch einen Untertitel, der hier angegeben werden kann. In Nachname, V., Nachname, V. &amp; Nach-name, V. (</a:t>
            </a:r>
            <a:r>
              <a:rPr lang="de-DE" dirty="0" err="1"/>
              <a:t>Hg</a:t>
            </a:r>
            <a:r>
              <a:rPr lang="de-DE" dirty="0"/>
              <a:t>.). Titel des Werkes, X. Aufl., Erscheinungsort.</a:t>
            </a:r>
            <a:br>
              <a:rPr lang="de-DE" dirty="0"/>
            </a:br>
            <a:r>
              <a:rPr lang="de-DE" dirty="0"/>
              <a:t>Nachname, V., Nachname, V. &amp; Nachname V. (20XX), "Titel des Aufsatzes", Name der Fachzeitschrift, Jahrgang, Ausgabe-Nr., S. X-Y.</a:t>
            </a:r>
            <a:br>
              <a:rPr lang="de-DE" dirty="0"/>
            </a:br>
            <a:r>
              <a:rPr lang="de-DE" dirty="0"/>
              <a:t>Nachname, V. des Autors oder der Website (20XX). Titel der Nachricht oder des Dokuments, Erscheinungsdatum, http://xxxxxxxxxxxxx, letzter Zugriff: XX.XX. XXXX.</a:t>
            </a:r>
          </a:p>
          <a:p>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Siebet Ebene</a:t>
            </a:r>
          </a:p>
          <a:p>
            <a:pPr lvl="7"/>
            <a:r>
              <a:rPr lang="de-DE" dirty="0"/>
              <a:t>Achte Ebene</a:t>
            </a:r>
          </a:p>
          <a:p>
            <a:pPr lvl="8"/>
            <a:r>
              <a:rPr lang="de-DE" dirty="0"/>
              <a:t>Neunte Ebene</a:t>
            </a:r>
          </a:p>
        </p:txBody>
      </p:sp>
      <p:sp>
        <p:nvSpPr>
          <p:cNvPr id="3" name="Überschrift Literaturverzeichnis">
            <a:extLst>
              <a:ext uri="{FF2B5EF4-FFF2-40B4-BE49-F238E27FC236}">
                <a16:creationId xmlns:a16="http://schemas.microsoft.com/office/drawing/2014/main" id="{B30C5140-1697-2279-F462-5F19BC386DA2}"/>
              </a:ext>
            </a:extLst>
          </p:cNvPr>
          <p:cNvSpPr txBox="1">
            <a:spLocks noGrp="1" noRot="1" noMove="1" noResize="1" noEditPoints="1" noAdjustHandles="1" noChangeArrowheads="1" noChangeShapeType="1"/>
          </p:cNvSpPr>
          <p:nvPr userDrawn="1"/>
        </p:nvSpPr>
        <p:spPr>
          <a:xfrm>
            <a:off x="422275" y="1246189"/>
            <a:ext cx="11349038"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dirty="0"/>
              <a:t>Literaturverzeichnis</a:t>
            </a:r>
          </a:p>
        </p:txBody>
      </p:sp>
    </p:spTree>
    <p:extLst>
      <p:ext uri="{BB962C8B-B14F-4D97-AF65-F5344CB8AC3E}">
        <p14:creationId xmlns:p14="http://schemas.microsoft.com/office/powerpoint/2010/main" val="2605166527"/>
      </p:ext>
    </p:extLst>
  </p:cSld>
  <p:clrMapOvr>
    <a:masterClrMapping/>
  </p:clrMapOvr>
  <p:extLst>
    <p:ext uri="{DCECCB84-F9BA-43D5-87BE-67443E8EF086}">
      <p15:sldGuideLst xmlns:p15="http://schemas.microsoft.com/office/powerpoint/2012/main">
        <p15:guide id="1" orient="horz" pos="3634">
          <p15:clr>
            <a:srgbClr val="000000"/>
          </p15:clr>
        </p15:guide>
        <p15:guide id="2" pos="7015" userDrawn="1">
          <p15:clr>
            <a:srgbClr val="000000"/>
          </p15:clr>
        </p15:guide>
        <p15:guide id="3" pos="266">
          <p15:clr>
            <a:srgbClr val="000000"/>
          </p15:clr>
        </p15:guide>
        <p15:guide id="4" orient="horz" pos="1282" userDrawn="1">
          <p15:clr>
            <a:srgbClr val="000000"/>
          </p15:clr>
        </p15:guide>
        <p15:guide id="5" orient="horz" pos="785">
          <p15:clr>
            <a:srgbClr val="00000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
    <p:spTree>
      <p:nvGrpSpPr>
        <p:cNvPr id="1" name=""/>
        <p:cNvGrpSpPr/>
        <p:nvPr/>
      </p:nvGrpSpPr>
      <p:grpSpPr>
        <a:xfrm>
          <a:off x="0" y="0"/>
          <a:ext cx="0" cy="0"/>
          <a:chOff x="0" y="0"/>
          <a:chExt cx="0" cy="0"/>
        </a:xfrm>
      </p:grpSpPr>
      <p:sp>
        <p:nvSpPr>
          <p:cNvPr id="130" name="Foliennummer" hidden="1">
            <a:extLst>
              <a:ext uri="{FF2B5EF4-FFF2-40B4-BE49-F238E27FC236}">
                <a16:creationId xmlns:a16="http://schemas.microsoft.com/office/drawing/2014/main" id="{037078A6-054D-44D5-BB5B-2561EB932973}"/>
              </a:ext>
            </a:extLst>
          </p:cNvPr>
          <p:cNvSpPr>
            <a:spLocks noGrp="1" noRot="1" noMove="1" noResize="1" noEditPoints="1" noAdjustHandles="1" noChangeArrowheads="1" noChangeShapeType="1"/>
          </p:cNvSpPr>
          <p:nvPr userDrawn="1">
            <p:ph type="sldNum" sz="quarter" idx="12"/>
          </p:nvPr>
        </p:nvSpPr>
        <p:spPr>
          <a:xfrm>
            <a:off x="11089560" y="7200000"/>
            <a:ext cx="504000" cy="185738"/>
          </a:xfrm>
          <a:noFill/>
        </p:spPr>
        <p:txBody>
          <a:bodyPr/>
          <a:lstStyle>
            <a:lvl1pPr>
              <a:defRPr>
                <a:solidFill>
                  <a:schemeClr val="bg1">
                    <a:lumMod val="95000"/>
                  </a:schemeClr>
                </a:solidFill>
              </a:defRPr>
            </a:lvl1pPr>
          </a:lstStyle>
          <a:p>
            <a:fld id="{E6AA5693-5562-46BF-BAF4-16238AB6C896}" type="slidenum">
              <a:rPr lang="de-DE" smtClean="0"/>
              <a:pPr/>
              <a:t>‹Nr.›</a:t>
            </a:fld>
            <a:endParaRPr lang="de-DE"/>
          </a:p>
        </p:txBody>
      </p:sp>
      <p:sp>
        <p:nvSpPr>
          <p:cNvPr id="131" name="Fußzeile" hidden="1">
            <a:extLst>
              <a:ext uri="{FF2B5EF4-FFF2-40B4-BE49-F238E27FC236}">
                <a16:creationId xmlns:a16="http://schemas.microsoft.com/office/drawing/2014/main" id="{09EF8968-C7DA-408C-9AF0-ABFA88E73D22}"/>
              </a:ext>
            </a:extLst>
          </p:cNvPr>
          <p:cNvSpPr>
            <a:spLocks noGrp="1" noRot="1" noMove="1" noResize="1" noEditPoints="1" noAdjustHandles="1" noChangeArrowheads="1" noChangeShapeType="1"/>
          </p:cNvSpPr>
          <p:nvPr userDrawn="1">
            <p:ph type="ftr" sz="quarter" idx="11"/>
          </p:nvPr>
        </p:nvSpPr>
        <p:spPr>
          <a:xfrm>
            <a:off x="421200" y="7200000"/>
            <a:ext cx="25400" cy="185738"/>
          </a:xfrm>
          <a:noFill/>
        </p:spPr>
        <p:txBody>
          <a:bodyPr/>
          <a:lstStyle>
            <a:lvl1pPr>
              <a:defRPr>
                <a:solidFill>
                  <a:schemeClr val="bg1">
                    <a:lumMod val="95000"/>
                  </a:schemeClr>
                </a:solidFill>
              </a:defRPr>
            </a:lvl1pPr>
          </a:lstStyle>
          <a:p>
            <a:r>
              <a:rPr lang="de-DE"/>
              <a:t>Akademischer Titel Vorname Nachname Referent*in ∙  Titel der Präsentation ∙  XX. Monat 20XX</a:t>
            </a:r>
            <a:endParaRPr lang="de-DE" dirty="0"/>
          </a:p>
        </p:txBody>
      </p:sp>
      <p:grpSp>
        <p:nvGrpSpPr>
          <p:cNvPr id="3" name="Grauer Hintergrund">
            <a:extLst>
              <a:ext uri="{FF2B5EF4-FFF2-40B4-BE49-F238E27FC236}">
                <a16:creationId xmlns:a16="http://schemas.microsoft.com/office/drawing/2014/main" id="{3C7D56DE-31A3-3041-A78F-CEBB61431A99}"/>
              </a:ext>
            </a:extLst>
          </p:cNvPr>
          <p:cNvGrpSpPr>
            <a:grpSpLocks noGrp="1" noUngrp="1" noRot="1" noMove="1" noResize="1"/>
          </p:cNvGrpSpPr>
          <p:nvPr userDrawn="1"/>
        </p:nvGrpSpPr>
        <p:grpSpPr>
          <a:xfrm>
            <a:off x="-2918299" y="-681410"/>
            <a:ext cx="18054288" cy="8227024"/>
            <a:chOff x="-2918299" y="-681410"/>
            <a:chExt cx="18054288" cy="8227024"/>
          </a:xfrm>
        </p:grpSpPr>
        <p:sp>
          <p:nvSpPr>
            <p:cNvPr id="5" name="Hintergrund unten">
              <a:extLst>
                <a:ext uri="{FF2B5EF4-FFF2-40B4-BE49-F238E27FC236}">
                  <a16:creationId xmlns:a16="http://schemas.microsoft.com/office/drawing/2014/main" id="{E5D22459-08AD-D4E2-946A-EBAAA53E7D63}"/>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6" name="Hintergrund rechts">
              <a:extLst>
                <a:ext uri="{FF2B5EF4-FFF2-40B4-BE49-F238E27FC236}">
                  <a16:creationId xmlns:a16="http://schemas.microsoft.com/office/drawing/2014/main" id="{D16C8A52-5FD2-1B74-BCEA-D68FF6CF575B}"/>
                </a:ext>
              </a:extLst>
            </p:cNvPr>
            <p:cNvSpPr>
              <a:spLocks noGrp="1" noRot="1" noMove="1" noResize="1" noEditPoints="1" noAdjustHandles="1" noChangeArrowheads="1" noChangeShapeType="1"/>
            </p:cNvSpPr>
            <p:nvPr userDrawn="1"/>
          </p:nvSpPr>
          <p:spPr>
            <a:xfrm>
              <a:off x="12315217"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7" name="Hintergrund links">
              <a:extLst>
                <a:ext uri="{FF2B5EF4-FFF2-40B4-BE49-F238E27FC236}">
                  <a16:creationId xmlns:a16="http://schemas.microsoft.com/office/drawing/2014/main" id="{8B808EAE-01FB-6A0C-75ED-91D681700508}"/>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 name="Hintergrund oben">
              <a:extLst>
                <a:ext uri="{FF2B5EF4-FFF2-40B4-BE49-F238E27FC236}">
                  <a16:creationId xmlns:a16="http://schemas.microsoft.com/office/drawing/2014/main" id="{27FF015E-1F87-E186-AAB1-72759C61237D}"/>
                </a:ext>
              </a:extLst>
            </p:cNvPr>
            <p:cNvSpPr>
              <a:spLocks noGrp="1" noRot="1" noMove="1" noResize="1" noEditPoints="1" noAdjustHandles="1" noChangeArrowheads="1" noChangeShapeType="1"/>
            </p:cNvSpPr>
            <p:nvPr userDrawn="1"/>
          </p:nvSpPr>
          <p:spPr>
            <a:xfrm>
              <a:off x="-97527" y="-681410"/>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grpSp>
        <p:nvGrpSpPr>
          <p:cNvPr id="27" name="Regieanweisungen">
            <a:extLst>
              <a:ext uri="{FF2B5EF4-FFF2-40B4-BE49-F238E27FC236}">
                <a16:creationId xmlns:a16="http://schemas.microsoft.com/office/drawing/2014/main" id="{5D14CE0C-CBF3-C0A7-C776-B75CEB64DDF9}"/>
              </a:ext>
            </a:extLst>
          </p:cNvPr>
          <p:cNvGrpSpPr>
            <a:grpSpLocks noGrp="1" noUngrp="1" noRot="1" noMove="1" noResize="1"/>
          </p:cNvGrpSpPr>
          <p:nvPr userDrawn="1"/>
        </p:nvGrpSpPr>
        <p:grpSpPr>
          <a:xfrm>
            <a:off x="-2124000" y="-360000"/>
            <a:ext cx="16380000" cy="5569090"/>
            <a:chOff x="-2124000" y="-360000"/>
            <a:chExt cx="16380000" cy="5569090"/>
          </a:xfrm>
        </p:grpSpPr>
        <p:sp>
          <p:nvSpPr>
            <p:cNvPr id="32" name="Info Inhalte">
              <a:extLst>
                <a:ext uri="{FF2B5EF4-FFF2-40B4-BE49-F238E27FC236}">
                  <a16:creationId xmlns:a16="http://schemas.microsoft.com/office/drawing/2014/main" id="{D0802E43-CD50-6FC1-C6E1-CF569AD253CA}"/>
                </a:ext>
              </a:extLst>
            </p:cNvPr>
            <p:cNvSpPr txBox="1">
              <a:spLocks noGrp="1" noRot="1" noMove="1" noResize="1" noEditPoints="1" noAdjustHandles="1" noChangeArrowheads="1" noChangeShapeType="1"/>
            </p:cNvSpPr>
            <p:nvPr userDrawn="1"/>
          </p:nvSpPr>
          <p:spPr>
            <a:xfrm rot="10800000" flipH="1" flipV="1">
              <a:off x="12348000" y="3960000"/>
              <a:ext cx="1908000" cy="124909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Die Begriffe „Telefon“, „Mail“ usw. sind Platzhalter und müssen eingetragen werden um im Präsentationsmodus sichtbar zu sein.</a:t>
              </a:r>
              <a:endParaRPr lang="de-DE" sz="1000" b="1" baseline="0" dirty="0">
                <a:solidFill>
                  <a:schemeClr val="tx1"/>
                </a:solidFill>
                <a:latin typeface="+mn-lt"/>
              </a:endParaRPr>
            </a:p>
          </p:txBody>
        </p:sp>
        <p:sp>
          <p:nvSpPr>
            <p:cNvPr id="127" name="Bild austauschen">
              <a:extLst>
                <a:ext uri="{FF2B5EF4-FFF2-40B4-BE49-F238E27FC236}">
                  <a16:creationId xmlns:a16="http://schemas.microsoft.com/office/drawing/2014/main" id="{61F301E8-F391-9CB9-BF30-DD38907326DC}"/>
                </a:ext>
              </a:extLst>
            </p:cNvPr>
            <p:cNvSpPr txBox="1">
              <a:spLocks noGrp="1" noRot="1" noMove="1" noResize="1" noEditPoints="1" noAdjustHandles="1" noChangeArrowheads="1" noChangeShapeType="1"/>
            </p:cNvSpPr>
            <p:nvPr userDrawn="1"/>
          </p:nvSpPr>
          <p:spPr>
            <a:xfrm rot="10800000" flipH="1" flipV="1">
              <a:off x="-2124000" y="3960000"/>
              <a:ext cx="1908000" cy="100048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128" name="Bildausschnitt">
              <a:extLst>
                <a:ext uri="{FF2B5EF4-FFF2-40B4-BE49-F238E27FC236}">
                  <a16:creationId xmlns:a16="http://schemas.microsoft.com/office/drawing/2014/main" id="{A4B0808B-3F9C-2295-005A-207208D1B22A}"/>
                </a:ext>
              </a:extLst>
            </p:cNvPr>
            <p:cNvSpPr txBox="1">
              <a:spLocks noGrp="1" noRot="1" noMove="1" noResize="1" noEditPoints="1" noAdjustHandles="1" noChangeArrowheads="1" noChangeShapeType="1"/>
            </p:cNvSpPr>
            <p:nvPr userDrawn="1"/>
          </p:nvSpPr>
          <p:spPr>
            <a:xfrm rot="10800000" flipH="1" flipV="1">
              <a:off x="-2124000" y="3312000"/>
              <a:ext cx="1908000" cy="576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29" name="Bildausschnitt">
              <a:extLst>
                <a:ext uri="{FF2B5EF4-FFF2-40B4-BE49-F238E27FC236}">
                  <a16:creationId xmlns:a16="http://schemas.microsoft.com/office/drawing/2014/main" id="{BC8C07F0-9FB5-87C5-6818-AE14CB22F98B}"/>
                </a:ext>
              </a:extLst>
            </p:cNvPr>
            <p:cNvSpPr txBox="1">
              <a:spLocks noGrp="1" noRot="1" noMove="1" noResize="1" noEditPoints="1" noAdjustHandles="1" noChangeArrowheads="1" noChangeShapeType="1"/>
            </p:cNvSpPr>
            <p:nvPr userDrawn="1"/>
          </p:nvSpPr>
          <p:spPr>
            <a:xfrm rot="10800000" flipH="1" flipV="1">
              <a:off x="-2124000" y="2268000"/>
              <a:ext cx="1908000" cy="972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0" baseline="0" dirty="0">
                  <a:solidFill>
                    <a:schemeClr val="tx1"/>
                  </a:solidFill>
                  <a:latin typeface="+mn-lt"/>
                </a:rPr>
                <a:t>Bild per Drag-and-Drop oder über den Button einfügen. Wenn kein Personenbild eingefügt werden soll, muss die gesamte Bildbox gelöscht werden..</a:t>
              </a:r>
            </a:p>
          </p:txBody>
        </p:sp>
        <p:sp>
          <p:nvSpPr>
            <p:cNvPr id="10" name="Layoutwechsel">
              <a:extLst>
                <a:ext uri="{FF2B5EF4-FFF2-40B4-BE49-F238E27FC236}">
                  <a16:creationId xmlns:a16="http://schemas.microsoft.com/office/drawing/2014/main" id="{BBC6F3F5-8A9C-2C87-0D20-5FFE27F36483}"/>
                </a:ext>
              </a:extLst>
            </p:cNvPr>
            <p:cNvSpPr txBox="1">
              <a:spLocks noGrp="1" noRot="1" noMove="1" noResize="1" noEditPoints="1" noAdjustHandles="1" noChangeArrowheads="1" noChangeShapeType="1"/>
            </p:cNvSpPr>
            <p:nvPr userDrawn="1"/>
          </p:nvSpPr>
          <p:spPr>
            <a:xfrm rot="10800000" flipH="1" flipV="1">
              <a:off x="12348000" y="64800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noProof="0" dirty="0">
                  <a:solidFill>
                    <a:schemeClr val="tx1"/>
                  </a:solidFill>
                  <a:latin typeface="+mn-lt"/>
                </a:rPr>
                <a:t>Wechsel des Folienlayouts </a:t>
              </a:r>
              <a:br>
                <a:rPr lang="de-DE" sz="1000" b="0" baseline="0" noProof="0" dirty="0">
                  <a:solidFill>
                    <a:schemeClr val="tx1"/>
                  </a:solidFill>
                  <a:latin typeface="+mn-lt"/>
                </a:rPr>
              </a:br>
              <a:r>
                <a:rPr lang="de-DE" sz="1000" b="0" baseline="0" noProof="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noProof="0" dirty="0">
                  <a:solidFill>
                    <a:schemeClr val="tx1"/>
                  </a:solidFill>
                  <a:latin typeface="+mn-lt"/>
                </a:rPr>
                <a:t>Start &gt; Folien &gt; Layout</a:t>
              </a:r>
            </a:p>
          </p:txBody>
        </p:sp>
        <p:sp>
          <p:nvSpPr>
            <p:cNvPr id="20" name="Zurücksetzen">
              <a:extLst>
                <a:ext uri="{FF2B5EF4-FFF2-40B4-BE49-F238E27FC236}">
                  <a16:creationId xmlns:a16="http://schemas.microsoft.com/office/drawing/2014/main" id="{81A3ED5B-8EE0-0AEC-8EAE-CC4050C19C6F}"/>
                </a:ext>
              </a:extLst>
            </p:cNvPr>
            <p:cNvSpPr txBox="1">
              <a:spLocks noGrp="1" noRot="1" noMove="1" noResize="1" noEditPoints="1" noAdjustHandles="1" noChangeArrowheads="1" noChangeShapeType="1"/>
            </p:cNvSpPr>
            <p:nvPr userDrawn="1"/>
          </p:nvSpPr>
          <p:spPr>
            <a:xfrm rot="10800000" flipH="1" flipV="1">
              <a:off x="12348000" y="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noProof="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noProof="0" dirty="0">
                  <a:solidFill>
                    <a:schemeClr val="tx1"/>
                  </a:solidFill>
                  <a:latin typeface="+mn-lt"/>
                </a:rPr>
                <a:t>Start &gt; Folien &gt; Zurücksetzen</a:t>
              </a:r>
            </a:p>
          </p:txBody>
        </p:sp>
        <p:sp>
          <p:nvSpPr>
            <p:cNvPr id="25" name="Hilfslinien">
              <a:extLst>
                <a:ext uri="{FF2B5EF4-FFF2-40B4-BE49-F238E27FC236}">
                  <a16:creationId xmlns:a16="http://schemas.microsoft.com/office/drawing/2014/main" id="{E29B527F-05B0-542B-4620-A09B7EBBDB3F}"/>
                </a:ext>
              </a:extLst>
            </p:cNvPr>
            <p:cNvSpPr txBox="1">
              <a:spLocks noGrp="1" noRot="1" noMove="1" noResize="1" noEditPoints="1" noAdjustHandles="1" noChangeArrowheads="1" noChangeShapeType="1"/>
            </p:cNvSpPr>
            <p:nvPr userDrawn="1"/>
          </p:nvSpPr>
          <p:spPr>
            <a:xfrm rot="10800000" flipH="1" flipV="1">
              <a:off x="5291313" y="-360000"/>
              <a:ext cx="6480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6" name="Folienmaster">
              <a:extLst>
                <a:ext uri="{FF2B5EF4-FFF2-40B4-BE49-F238E27FC236}">
                  <a16:creationId xmlns:a16="http://schemas.microsoft.com/office/drawing/2014/main" id="{FFC9577A-E9F1-A9D8-E786-25F49C5C4F72}"/>
                </a:ext>
              </a:extLst>
            </p:cNvPr>
            <p:cNvSpPr txBox="1">
              <a:spLocks noGrp="1" noRot="1" noMove="1" noResize="1" noEditPoints="1" noAdjustHandles="1" noChangeArrowheads="1" noChangeShapeType="1"/>
            </p:cNvSpPr>
            <p:nvPr userDrawn="1"/>
          </p:nvSpPr>
          <p:spPr>
            <a:xfrm rot="10800000" flipH="1" flipV="1">
              <a:off x="0" y="-360000"/>
              <a:ext cx="4788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pic>
        <p:nvPicPr>
          <p:cNvPr id="36" name="Hintergrund">
            <a:extLst>
              <a:ext uri="{FF2B5EF4-FFF2-40B4-BE49-F238E27FC236}">
                <a16:creationId xmlns:a16="http://schemas.microsoft.com/office/drawing/2014/main" id="{245E66A9-7189-D739-A20B-77F04428B67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Sprechzeiten Text">
            <a:extLst>
              <a:ext uri="{FF2B5EF4-FFF2-40B4-BE49-F238E27FC236}">
                <a16:creationId xmlns:a16="http://schemas.microsoft.com/office/drawing/2014/main" id="{B7447F73-5FB5-3941-EA01-93DBF96CC69C}"/>
              </a:ext>
            </a:extLst>
          </p:cNvPr>
          <p:cNvSpPr>
            <a:spLocks noGrp="1"/>
          </p:cNvSpPr>
          <p:nvPr userDrawn="1">
            <p:ph type="body" orient="vert" idx="1" hasCustomPrompt="1"/>
          </p:nvPr>
        </p:nvSpPr>
        <p:spPr>
          <a:xfrm>
            <a:off x="3416300" y="5105066"/>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pPr lvl="0"/>
            <a:r>
              <a:rPr lang="de-DE" dirty="0"/>
              <a:t>Montag &amp; Dienstag 10.30 – 12 Uhr; Donnerstag 10.30 – 12 Uhr &amp; </a:t>
            </a:r>
            <a:br>
              <a:rPr lang="de-DE" dirty="0"/>
            </a:br>
            <a:r>
              <a:rPr lang="de-DE" dirty="0"/>
              <a:t>14 –15 Uhr; Freitag 10.30 – 11.30 Uhr</a:t>
            </a:r>
          </a:p>
        </p:txBody>
      </p:sp>
      <p:sp>
        <p:nvSpPr>
          <p:cNvPr id="19" name="Sprechzeiten">
            <a:extLst>
              <a:ext uri="{FF2B5EF4-FFF2-40B4-BE49-F238E27FC236}">
                <a16:creationId xmlns:a16="http://schemas.microsoft.com/office/drawing/2014/main" id="{FA82E24A-0CC5-8C6C-B742-057E540EF143}"/>
              </a:ext>
            </a:extLst>
          </p:cNvPr>
          <p:cNvSpPr>
            <a:spLocks noGrp="1"/>
          </p:cNvSpPr>
          <p:nvPr userDrawn="1">
            <p:ph type="body" orient="vert" idx="21" hasCustomPrompt="1"/>
          </p:nvPr>
        </p:nvSpPr>
        <p:spPr>
          <a:xfrm>
            <a:off x="1459135" y="5105066"/>
            <a:ext cx="1800000" cy="504000"/>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Sprechzeiten</a:t>
            </a:r>
          </a:p>
        </p:txBody>
      </p:sp>
      <p:sp>
        <p:nvSpPr>
          <p:cNvPr id="12" name="Adresse Text">
            <a:extLst>
              <a:ext uri="{FF2B5EF4-FFF2-40B4-BE49-F238E27FC236}">
                <a16:creationId xmlns:a16="http://schemas.microsoft.com/office/drawing/2014/main" id="{EDC03556-05AF-4EF7-89D2-2C0BA736C5D1}"/>
              </a:ext>
            </a:extLst>
          </p:cNvPr>
          <p:cNvSpPr>
            <a:spLocks noGrp="1"/>
          </p:cNvSpPr>
          <p:nvPr userDrawn="1">
            <p:ph type="body" orient="vert" idx="14" hasCustomPrompt="1"/>
          </p:nvPr>
        </p:nvSpPr>
        <p:spPr>
          <a:xfrm>
            <a:off x="3416300" y="4828841"/>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Warburger Straße 100, Raum XX.XXX</a:t>
            </a:r>
          </a:p>
        </p:txBody>
      </p:sp>
      <p:sp>
        <p:nvSpPr>
          <p:cNvPr id="21" name="Adresse">
            <a:extLst>
              <a:ext uri="{FF2B5EF4-FFF2-40B4-BE49-F238E27FC236}">
                <a16:creationId xmlns:a16="http://schemas.microsoft.com/office/drawing/2014/main" id="{C24FBC7A-05AB-277D-A7DF-CFE9E0C812B2}"/>
              </a:ext>
            </a:extLst>
          </p:cNvPr>
          <p:cNvSpPr>
            <a:spLocks noGrp="1"/>
          </p:cNvSpPr>
          <p:nvPr userDrawn="1">
            <p:ph type="body" orient="vert" idx="22" hasCustomPrompt="1"/>
          </p:nvPr>
        </p:nvSpPr>
        <p:spPr>
          <a:xfrm>
            <a:off x="1459135" y="4827984"/>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Adresse</a:t>
            </a:r>
          </a:p>
        </p:txBody>
      </p:sp>
      <p:sp>
        <p:nvSpPr>
          <p:cNvPr id="13" name="Web Text">
            <a:extLst>
              <a:ext uri="{FF2B5EF4-FFF2-40B4-BE49-F238E27FC236}">
                <a16:creationId xmlns:a16="http://schemas.microsoft.com/office/drawing/2014/main" id="{4A555E4E-768E-9E04-E357-ABE27453ED6B}"/>
              </a:ext>
            </a:extLst>
          </p:cNvPr>
          <p:cNvSpPr>
            <a:spLocks noGrp="1"/>
          </p:cNvSpPr>
          <p:nvPr userDrawn="1">
            <p:ph type="body" orient="vert" idx="15" hasCustomPrompt="1"/>
          </p:nvPr>
        </p:nvSpPr>
        <p:spPr>
          <a:xfrm>
            <a:off x="3416300" y="4552616"/>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lang="de-DE" sz="1600" dirty="0"/>
            </a:lvl1pPr>
            <a:lvl2pPr marL="0" indent="0" algn="l">
              <a:lnSpc>
                <a:spcPts val="1920"/>
              </a:lnSpc>
              <a:spcBef>
                <a:spcPts val="0"/>
              </a:spcBef>
              <a:spcAft>
                <a:spcPts val="0"/>
              </a:spcAft>
              <a:buFont typeface="Arial" panose="020B0604020202020204" pitchFamily="34" charset="0"/>
              <a:buNone/>
              <a:defRPr lang="de-DE" sz="1600" dirty="0"/>
            </a:lvl2pPr>
            <a:lvl3pPr marL="0" indent="0" algn="l">
              <a:lnSpc>
                <a:spcPts val="1920"/>
              </a:lnSpc>
              <a:spcBef>
                <a:spcPts val="0"/>
              </a:spcBef>
              <a:spcAft>
                <a:spcPts val="0"/>
              </a:spcAft>
              <a:buFont typeface="Arial" panose="020B0604020202020204" pitchFamily="34" charset="0"/>
              <a:buNone/>
              <a:defRPr lang="de-DE" sz="1600" dirty="0"/>
            </a:lvl3pPr>
            <a:lvl4pPr marL="0" indent="0" algn="l">
              <a:lnSpc>
                <a:spcPts val="1920"/>
              </a:lnSpc>
              <a:spcBef>
                <a:spcPts val="0"/>
              </a:spcBef>
              <a:spcAft>
                <a:spcPts val="0"/>
              </a:spcAft>
              <a:buFont typeface="Arial" panose="020B0604020202020204" pitchFamily="34" charset="0"/>
              <a:buNone/>
              <a:defRPr lang="de-DE" sz="1600" dirty="0"/>
            </a:lvl4pPr>
            <a:lvl5pPr marL="0" indent="0" algn="l">
              <a:lnSpc>
                <a:spcPts val="1920"/>
              </a:lnSpc>
              <a:spcBef>
                <a:spcPts val="0"/>
              </a:spcBef>
              <a:spcAft>
                <a:spcPts val="0"/>
              </a:spcAft>
              <a:buFont typeface="Arial" panose="020B0604020202020204" pitchFamily="34" charset="0"/>
              <a:buNone/>
              <a:defRPr lang="de-DE" sz="1600" dirty="0"/>
            </a:lvl5pPr>
            <a:lvl6pPr marL="0" indent="0" algn="l">
              <a:lnSpc>
                <a:spcPts val="1920"/>
              </a:lnSpc>
              <a:spcBef>
                <a:spcPts val="0"/>
              </a:spcBef>
              <a:spcAft>
                <a:spcPts val="0"/>
              </a:spcAft>
              <a:buFont typeface="Arial" panose="020B0604020202020204" pitchFamily="34" charset="0"/>
              <a:buNone/>
              <a:defRPr lang="de-DE" sz="1600" dirty="0"/>
            </a:lvl6pPr>
            <a:lvl7pPr marL="0" indent="0" algn="l">
              <a:lnSpc>
                <a:spcPts val="1920"/>
              </a:lnSpc>
              <a:spcBef>
                <a:spcPts val="0"/>
              </a:spcBef>
              <a:spcAft>
                <a:spcPts val="0"/>
              </a:spcAft>
              <a:buFont typeface="Arial" panose="020B0604020202020204" pitchFamily="34" charset="0"/>
              <a:buNone/>
              <a:defRPr lang="de-DE" sz="1600" dirty="0"/>
            </a:lvl7pPr>
            <a:lvl8pPr marL="0" indent="0" algn="l">
              <a:lnSpc>
                <a:spcPts val="1920"/>
              </a:lnSpc>
              <a:spcBef>
                <a:spcPts val="0"/>
              </a:spcBef>
              <a:spcAft>
                <a:spcPts val="0"/>
              </a:spcAft>
              <a:buFont typeface="Arial" panose="020B0604020202020204" pitchFamily="34" charset="0"/>
              <a:buNone/>
              <a:defRPr lang="de-DE" sz="1600" dirty="0"/>
            </a:lvl8pPr>
            <a:lvl9pPr marL="0" indent="0" algn="l">
              <a:lnSpc>
                <a:spcPts val="1920"/>
              </a:lnSpc>
              <a:spcBef>
                <a:spcPts val="0"/>
              </a:spcBef>
              <a:spcAft>
                <a:spcPts val="0"/>
              </a:spcAft>
              <a:buFont typeface="Arial" panose="020B0604020202020204" pitchFamily="34" charset="0"/>
              <a:buNone/>
              <a:defRPr lang="de-DE" sz="1600" dirty="0"/>
            </a:lvl9pPr>
          </a:lstStyle>
          <a:p>
            <a:r>
              <a:rPr lang="de-DE" dirty="0"/>
              <a:t>www.uni-paderborn.de/xxxx</a:t>
            </a:r>
          </a:p>
        </p:txBody>
      </p:sp>
      <p:sp>
        <p:nvSpPr>
          <p:cNvPr id="22" name="Web">
            <a:extLst>
              <a:ext uri="{FF2B5EF4-FFF2-40B4-BE49-F238E27FC236}">
                <a16:creationId xmlns:a16="http://schemas.microsoft.com/office/drawing/2014/main" id="{29348240-D66B-D0CE-0E8B-7020D6653787}"/>
              </a:ext>
            </a:extLst>
          </p:cNvPr>
          <p:cNvSpPr>
            <a:spLocks noGrp="1"/>
          </p:cNvSpPr>
          <p:nvPr userDrawn="1">
            <p:ph type="body" orient="vert" idx="23" hasCustomPrompt="1"/>
          </p:nvPr>
        </p:nvSpPr>
        <p:spPr>
          <a:xfrm>
            <a:off x="1459135" y="4552616"/>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Web</a:t>
            </a:r>
          </a:p>
        </p:txBody>
      </p:sp>
      <p:sp>
        <p:nvSpPr>
          <p:cNvPr id="14" name="Mail Text">
            <a:extLst>
              <a:ext uri="{FF2B5EF4-FFF2-40B4-BE49-F238E27FC236}">
                <a16:creationId xmlns:a16="http://schemas.microsoft.com/office/drawing/2014/main" id="{1F5521ED-AE31-91F0-A9DA-E4B4368AB226}"/>
              </a:ext>
            </a:extLst>
          </p:cNvPr>
          <p:cNvSpPr>
            <a:spLocks noGrp="1"/>
          </p:cNvSpPr>
          <p:nvPr userDrawn="1">
            <p:ph type="body" orient="vert" idx="16" hasCustomPrompt="1"/>
          </p:nvPr>
        </p:nvSpPr>
        <p:spPr>
          <a:xfrm>
            <a:off x="3416300" y="4276820"/>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vorname.nachname@uni-paderborn.de</a:t>
            </a:r>
          </a:p>
        </p:txBody>
      </p:sp>
      <p:sp>
        <p:nvSpPr>
          <p:cNvPr id="23" name="Mail">
            <a:extLst>
              <a:ext uri="{FF2B5EF4-FFF2-40B4-BE49-F238E27FC236}">
                <a16:creationId xmlns:a16="http://schemas.microsoft.com/office/drawing/2014/main" id="{4D377260-771A-DEAB-79BA-78D3099290E7}"/>
              </a:ext>
            </a:extLst>
          </p:cNvPr>
          <p:cNvSpPr>
            <a:spLocks noGrp="1"/>
          </p:cNvSpPr>
          <p:nvPr userDrawn="1">
            <p:ph type="body" orient="vert" idx="24" hasCustomPrompt="1"/>
          </p:nvPr>
        </p:nvSpPr>
        <p:spPr>
          <a:xfrm>
            <a:off x="1459135" y="4276820"/>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Mail</a:t>
            </a:r>
          </a:p>
        </p:txBody>
      </p:sp>
      <p:sp>
        <p:nvSpPr>
          <p:cNvPr id="15" name="Telefon Text">
            <a:extLst>
              <a:ext uri="{FF2B5EF4-FFF2-40B4-BE49-F238E27FC236}">
                <a16:creationId xmlns:a16="http://schemas.microsoft.com/office/drawing/2014/main" id="{BCEBF50B-C7FA-2A10-92C3-26B980344990}"/>
              </a:ext>
            </a:extLst>
          </p:cNvPr>
          <p:cNvSpPr>
            <a:spLocks noGrp="1"/>
          </p:cNvSpPr>
          <p:nvPr userDrawn="1">
            <p:ph type="body" orient="vert" idx="17" hasCustomPrompt="1"/>
          </p:nvPr>
        </p:nvSpPr>
        <p:spPr>
          <a:xfrm>
            <a:off x="3416300" y="4000932"/>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+49 5251 60-xxxx</a:t>
            </a:r>
          </a:p>
        </p:txBody>
      </p:sp>
      <p:sp>
        <p:nvSpPr>
          <p:cNvPr id="24" name="Telefon">
            <a:extLst>
              <a:ext uri="{FF2B5EF4-FFF2-40B4-BE49-F238E27FC236}">
                <a16:creationId xmlns:a16="http://schemas.microsoft.com/office/drawing/2014/main" id="{B5F45367-644B-10F8-A735-61597E699745}"/>
              </a:ext>
            </a:extLst>
          </p:cNvPr>
          <p:cNvSpPr>
            <a:spLocks noGrp="1"/>
          </p:cNvSpPr>
          <p:nvPr userDrawn="1">
            <p:ph type="body" orient="vert" idx="25" hasCustomPrompt="1"/>
          </p:nvPr>
        </p:nvSpPr>
        <p:spPr>
          <a:xfrm>
            <a:off x="1459135" y="4000932"/>
            <a:ext cx="1800000" cy="276225"/>
          </a:xfrm>
          <a:prstGeom prst="rect">
            <a:avLst/>
          </a:prstGeom>
        </p:spPr>
        <p:txBody>
          <a:bodyPr vert="horz" tIns="14400" numCol="1"/>
          <a:lstStyle>
            <a:lvl1pPr marL="0" indent="0" algn="r">
              <a:lnSpc>
                <a:spcPts val="1920"/>
              </a:lnSpc>
              <a:spcBef>
                <a:spcPts val="0"/>
              </a:spcBef>
              <a:spcAft>
                <a:spcPts val="0"/>
              </a:spcAft>
              <a:buFont typeface="Arial" panose="020B0604020202020204" pitchFamily="34" charset="0"/>
              <a:buNone/>
              <a:defRPr lang="de-DE" sz="1200" b="1" dirty="0"/>
            </a:lvl1pPr>
            <a:lvl2pPr marL="0" indent="0" algn="r">
              <a:lnSpc>
                <a:spcPts val="1920"/>
              </a:lnSpc>
              <a:spcBef>
                <a:spcPts val="0"/>
              </a:spcBef>
              <a:spcAft>
                <a:spcPts val="0"/>
              </a:spcAft>
              <a:buFont typeface="Arial" panose="020B0604020202020204" pitchFamily="34" charset="0"/>
              <a:buNone/>
              <a:defRPr lang="de-DE" sz="1200" b="1" dirty="0"/>
            </a:lvl2pPr>
            <a:lvl3pPr marL="0" indent="0" algn="r">
              <a:lnSpc>
                <a:spcPts val="1920"/>
              </a:lnSpc>
              <a:spcBef>
                <a:spcPts val="0"/>
              </a:spcBef>
              <a:spcAft>
                <a:spcPts val="0"/>
              </a:spcAft>
              <a:buFont typeface="Arial" panose="020B0604020202020204" pitchFamily="34" charset="0"/>
              <a:buNone/>
              <a:defRPr lang="de-DE" sz="1200" b="1" dirty="0"/>
            </a:lvl3pPr>
            <a:lvl4pPr marL="0" indent="0" algn="r">
              <a:lnSpc>
                <a:spcPts val="1920"/>
              </a:lnSpc>
              <a:spcBef>
                <a:spcPts val="0"/>
              </a:spcBef>
              <a:spcAft>
                <a:spcPts val="0"/>
              </a:spcAft>
              <a:buFont typeface="Arial" panose="020B0604020202020204" pitchFamily="34" charset="0"/>
              <a:buNone/>
              <a:defRPr lang="de-DE" sz="1200" b="1" dirty="0"/>
            </a:lvl4pPr>
            <a:lvl5pPr marL="0" indent="0" algn="r">
              <a:lnSpc>
                <a:spcPts val="1920"/>
              </a:lnSpc>
              <a:spcBef>
                <a:spcPts val="0"/>
              </a:spcBef>
              <a:spcAft>
                <a:spcPts val="0"/>
              </a:spcAft>
              <a:buFont typeface="Arial" panose="020B0604020202020204" pitchFamily="34" charset="0"/>
              <a:buNone/>
              <a:defRPr lang="de-DE" sz="1200" b="1" dirty="0"/>
            </a:lvl5pPr>
            <a:lvl6pPr marL="0" indent="0" algn="r">
              <a:lnSpc>
                <a:spcPts val="1920"/>
              </a:lnSpc>
              <a:spcBef>
                <a:spcPts val="0"/>
              </a:spcBef>
              <a:spcAft>
                <a:spcPts val="0"/>
              </a:spcAft>
              <a:buFont typeface="Arial" panose="020B0604020202020204" pitchFamily="34" charset="0"/>
              <a:buNone/>
              <a:defRPr lang="de-DE" sz="1200" b="1" dirty="0"/>
            </a:lvl6pPr>
            <a:lvl7pPr marL="0" indent="0" algn="r">
              <a:lnSpc>
                <a:spcPts val="1920"/>
              </a:lnSpc>
              <a:spcBef>
                <a:spcPts val="0"/>
              </a:spcBef>
              <a:spcAft>
                <a:spcPts val="0"/>
              </a:spcAft>
              <a:buFont typeface="Arial" panose="020B0604020202020204" pitchFamily="34" charset="0"/>
              <a:buNone/>
              <a:defRPr lang="de-DE" sz="1200" b="1" dirty="0"/>
            </a:lvl7pPr>
            <a:lvl8pPr marL="0" indent="0" algn="r">
              <a:lnSpc>
                <a:spcPts val="1920"/>
              </a:lnSpc>
              <a:spcBef>
                <a:spcPts val="0"/>
              </a:spcBef>
              <a:spcAft>
                <a:spcPts val="0"/>
              </a:spcAft>
              <a:buFont typeface="Arial" panose="020B0604020202020204" pitchFamily="34" charset="0"/>
              <a:buNone/>
              <a:defRPr lang="de-DE" sz="1200" b="1" dirty="0"/>
            </a:lvl8pPr>
            <a:lvl9pPr marL="0" indent="0" algn="r">
              <a:lnSpc>
                <a:spcPts val="1920"/>
              </a:lnSpc>
              <a:spcBef>
                <a:spcPts val="0"/>
              </a:spcBef>
              <a:spcAft>
                <a:spcPts val="0"/>
              </a:spcAft>
              <a:buFont typeface="Arial" panose="020B0604020202020204" pitchFamily="34" charset="0"/>
              <a:buNone/>
              <a:defRPr lang="de-DE" sz="1200" b="1" dirty="0"/>
            </a:lvl9pPr>
          </a:lstStyle>
          <a:p>
            <a:pPr lvl="0"/>
            <a:r>
              <a:rPr lang="de-DE" dirty="0"/>
              <a:t>Telefon</a:t>
            </a:r>
          </a:p>
        </p:txBody>
      </p:sp>
      <p:sp>
        <p:nvSpPr>
          <p:cNvPr id="16" name="Struktureinheit">
            <a:extLst>
              <a:ext uri="{FF2B5EF4-FFF2-40B4-BE49-F238E27FC236}">
                <a16:creationId xmlns:a16="http://schemas.microsoft.com/office/drawing/2014/main" id="{E3AE326B-957C-2F1C-C342-725AF60682FB}"/>
              </a:ext>
            </a:extLst>
          </p:cNvPr>
          <p:cNvSpPr>
            <a:spLocks noGrp="1"/>
          </p:cNvSpPr>
          <p:nvPr userDrawn="1">
            <p:ph type="body" orient="vert" idx="18" hasCustomPrompt="1"/>
          </p:nvPr>
        </p:nvSpPr>
        <p:spPr>
          <a:xfrm>
            <a:off x="3416300" y="3555999"/>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Struktureinheit</a:t>
            </a:r>
          </a:p>
        </p:txBody>
      </p:sp>
      <p:sp>
        <p:nvSpPr>
          <p:cNvPr id="17" name="Funktionsbeschreibung">
            <a:extLst>
              <a:ext uri="{FF2B5EF4-FFF2-40B4-BE49-F238E27FC236}">
                <a16:creationId xmlns:a16="http://schemas.microsoft.com/office/drawing/2014/main" id="{96F5FADB-DED8-6FFE-0A84-FC8792F3048C}"/>
              </a:ext>
            </a:extLst>
          </p:cNvPr>
          <p:cNvSpPr>
            <a:spLocks noGrp="1"/>
          </p:cNvSpPr>
          <p:nvPr userDrawn="1">
            <p:ph type="body" orient="vert" idx="19" hasCustomPrompt="1"/>
          </p:nvPr>
        </p:nvSpPr>
        <p:spPr>
          <a:xfrm>
            <a:off x="3416300" y="2862484"/>
            <a:ext cx="6335536" cy="504000"/>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Funktion / Position</a:t>
            </a:r>
            <a:br>
              <a:rPr lang="de-DE" dirty="0"/>
            </a:br>
            <a:r>
              <a:rPr lang="de-DE" dirty="0"/>
              <a:t>in max. 2 Zeilen</a:t>
            </a:r>
          </a:p>
        </p:txBody>
      </p:sp>
      <p:sp>
        <p:nvSpPr>
          <p:cNvPr id="2" name="Vorname Nachname">
            <a:extLst>
              <a:ext uri="{FF2B5EF4-FFF2-40B4-BE49-F238E27FC236}">
                <a16:creationId xmlns:a16="http://schemas.microsoft.com/office/drawing/2014/main" id="{50AE6AE6-8076-8D9A-D6A3-94B9036FCC47}"/>
              </a:ext>
            </a:extLst>
          </p:cNvPr>
          <p:cNvSpPr>
            <a:spLocks noGrp="1"/>
          </p:cNvSpPr>
          <p:nvPr userDrawn="1">
            <p:ph type="title" hasCustomPrompt="1"/>
          </p:nvPr>
        </p:nvSpPr>
        <p:spPr>
          <a:xfrm>
            <a:off x="3416300" y="2560106"/>
            <a:ext cx="6335536" cy="301521"/>
          </a:xfrm>
        </p:spPr>
        <p:txBody>
          <a:bodyPr lIns="0" bIns="0" anchor="t" anchorCtr="0"/>
          <a:lstStyle>
            <a:lvl1pPr>
              <a:lnSpc>
                <a:spcPts val="2250"/>
              </a:lnSpc>
              <a:defRPr sz="2000"/>
            </a:lvl1pPr>
          </a:lstStyle>
          <a:p>
            <a:r>
              <a:rPr lang="de-DE" dirty="0"/>
              <a:t>Vorname Nachname</a:t>
            </a:r>
          </a:p>
        </p:txBody>
      </p:sp>
      <p:sp>
        <p:nvSpPr>
          <p:cNvPr id="18" name="Akademischer Titel">
            <a:extLst>
              <a:ext uri="{FF2B5EF4-FFF2-40B4-BE49-F238E27FC236}">
                <a16:creationId xmlns:a16="http://schemas.microsoft.com/office/drawing/2014/main" id="{6B3B7B8C-0EA0-FC57-F7A3-D71720E3C615}"/>
              </a:ext>
            </a:extLst>
          </p:cNvPr>
          <p:cNvSpPr>
            <a:spLocks noGrp="1"/>
          </p:cNvSpPr>
          <p:nvPr userDrawn="1">
            <p:ph type="body" orient="vert" idx="20" hasCustomPrompt="1"/>
          </p:nvPr>
        </p:nvSpPr>
        <p:spPr>
          <a:xfrm>
            <a:off x="3416300" y="2284738"/>
            <a:ext cx="6335536" cy="275368"/>
          </a:xfrm>
          <a:prstGeom prst="rect">
            <a:avLst/>
          </a:prstGeom>
        </p:spPr>
        <p:txBody>
          <a:bodyPr vert="horz" numCol="1"/>
          <a:lstStyle>
            <a:lvl1pPr marL="0" indent="0" algn="l">
              <a:lnSpc>
                <a:spcPts val="1920"/>
              </a:lnSpc>
              <a:spcBef>
                <a:spcPts val="0"/>
              </a:spcBef>
              <a:spcAft>
                <a:spcPts val="0"/>
              </a:spcAft>
              <a:buFont typeface="Arial" panose="020B0604020202020204" pitchFamily="34" charset="0"/>
              <a:buNone/>
              <a:defRPr sz="1600" b="0"/>
            </a:lvl1pPr>
            <a:lvl2pPr marL="0" indent="0" algn="l">
              <a:lnSpc>
                <a:spcPts val="1920"/>
              </a:lnSpc>
              <a:spcBef>
                <a:spcPts val="0"/>
              </a:spcBef>
              <a:spcAft>
                <a:spcPts val="0"/>
              </a:spcAft>
              <a:buFont typeface="Arial" panose="020B0604020202020204" pitchFamily="34" charset="0"/>
              <a:buNone/>
              <a:defRPr sz="1600" b="0"/>
            </a:lvl2pPr>
            <a:lvl3pPr marL="0" indent="0" algn="l">
              <a:lnSpc>
                <a:spcPts val="1920"/>
              </a:lnSpc>
              <a:spcBef>
                <a:spcPts val="0"/>
              </a:spcBef>
              <a:spcAft>
                <a:spcPts val="0"/>
              </a:spcAft>
              <a:buFont typeface="Arial" panose="020B0604020202020204" pitchFamily="34" charset="0"/>
              <a:buNone/>
              <a:defRPr sz="1600" b="0"/>
            </a:lvl3pPr>
            <a:lvl4pPr marL="0" indent="0" algn="l">
              <a:lnSpc>
                <a:spcPts val="1920"/>
              </a:lnSpc>
              <a:spcBef>
                <a:spcPts val="0"/>
              </a:spcBef>
              <a:spcAft>
                <a:spcPts val="0"/>
              </a:spcAft>
              <a:buFont typeface="Arial" panose="020B0604020202020204" pitchFamily="34" charset="0"/>
              <a:buNone/>
              <a:defRPr sz="1600" b="0"/>
            </a:lvl4pPr>
            <a:lvl5pPr marL="0" indent="0" algn="l">
              <a:lnSpc>
                <a:spcPts val="1920"/>
              </a:lnSpc>
              <a:spcBef>
                <a:spcPts val="0"/>
              </a:spcBef>
              <a:spcAft>
                <a:spcPts val="0"/>
              </a:spcAft>
              <a:buFont typeface="Arial" panose="020B0604020202020204" pitchFamily="34" charset="0"/>
              <a:buNone/>
              <a:defRPr sz="1600" b="0"/>
            </a:lvl5pPr>
            <a:lvl6pPr marL="0" indent="0" algn="l">
              <a:lnSpc>
                <a:spcPts val="1920"/>
              </a:lnSpc>
              <a:spcBef>
                <a:spcPts val="0"/>
              </a:spcBef>
              <a:spcAft>
                <a:spcPts val="0"/>
              </a:spcAft>
              <a:buFont typeface="Arial" panose="020B0604020202020204" pitchFamily="34" charset="0"/>
              <a:buNone/>
              <a:defRPr sz="1600" b="0"/>
            </a:lvl6pPr>
            <a:lvl7pPr marL="0" indent="0" algn="l">
              <a:lnSpc>
                <a:spcPts val="1920"/>
              </a:lnSpc>
              <a:spcBef>
                <a:spcPts val="0"/>
              </a:spcBef>
              <a:spcAft>
                <a:spcPts val="0"/>
              </a:spcAft>
              <a:buFont typeface="Arial" panose="020B0604020202020204" pitchFamily="34" charset="0"/>
              <a:buNone/>
              <a:defRPr sz="1600" b="0"/>
            </a:lvl7pPr>
            <a:lvl8pPr marL="0" indent="0" algn="l">
              <a:lnSpc>
                <a:spcPts val="1920"/>
              </a:lnSpc>
              <a:spcBef>
                <a:spcPts val="0"/>
              </a:spcBef>
              <a:spcAft>
                <a:spcPts val="0"/>
              </a:spcAft>
              <a:buFont typeface="Arial" panose="020B0604020202020204" pitchFamily="34" charset="0"/>
              <a:buNone/>
              <a:defRPr sz="1600" b="0"/>
            </a:lvl8pPr>
            <a:lvl9pPr marL="0" indent="0" algn="l">
              <a:lnSpc>
                <a:spcPts val="1920"/>
              </a:lnSpc>
              <a:spcBef>
                <a:spcPts val="0"/>
              </a:spcBef>
              <a:spcAft>
                <a:spcPts val="0"/>
              </a:spcAft>
              <a:buFont typeface="Arial" panose="020B0604020202020204" pitchFamily="34" charset="0"/>
              <a:buNone/>
              <a:defRPr sz="1600" b="0"/>
            </a:lvl9pPr>
          </a:lstStyle>
          <a:p>
            <a:r>
              <a:rPr lang="de-DE" dirty="0"/>
              <a:t>Akademischer Titel</a:t>
            </a:r>
          </a:p>
        </p:txBody>
      </p:sp>
      <p:sp>
        <p:nvSpPr>
          <p:cNvPr id="11" name="Bild">
            <a:extLst>
              <a:ext uri="{FF2B5EF4-FFF2-40B4-BE49-F238E27FC236}">
                <a16:creationId xmlns:a16="http://schemas.microsoft.com/office/drawing/2014/main" id="{AF61F978-749E-406F-66E3-0FA6F20B2E73}"/>
              </a:ext>
            </a:extLst>
          </p:cNvPr>
          <p:cNvSpPr>
            <a:spLocks noGrp="1"/>
          </p:cNvSpPr>
          <p:nvPr userDrawn="1">
            <p:ph type="pic" sz="quarter" idx="13" hasCustomPrompt="1"/>
          </p:nvPr>
        </p:nvSpPr>
        <p:spPr>
          <a:xfrm>
            <a:off x="2344738" y="2248311"/>
            <a:ext cx="914400" cy="1142640"/>
          </a:xfrm>
          <a:solidFill>
            <a:schemeClr val="bg1">
              <a:lumMod val="95000"/>
            </a:schemeClr>
          </a:solidFill>
        </p:spPr>
        <p:txBody>
          <a:bodyPr anchor="ctr" anchorCtr="0"/>
          <a:lstStyle>
            <a:lvl1pPr algn="ctr">
              <a:defRPr sz="1400"/>
            </a:lvl1pPr>
          </a:lstStyle>
          <a:p>
            <a:r>
              <a:rPr lang="de-DE" dirty="0"/>
              <a:t>optional Bild einfügen</a:t>
            </a:r>
          </a:p>
        </p:txBody>
      </p:sp>
    </p:spTree>
    <p:extLst>
      <p:ext uri="{BB962C8B-B14F-4D97-AF65-F5344CB8AC3E}">
        <p14:creationId xmlns:p14="http://schemas.microsoft.com/office/powerpoint/2010/main" val="1037549803"/>
      </p:ext>
    </p:extLst>
  </p:cSld>
  <p:clrMapOvr>
    <a:masterClrMapping/>
  </p:clrMapOvr>
  <p:extLst>
    <p:ext uri="{DCECCB84-F9BA-43D5-87BE-67443E8EF086}">
      <p15:sldGuideLst xmlns:p15="http://schemas.microsoft.com/office/powerpoint/2012/main">
        <p15:guide id="6" pos="2152" userDrawn="1">
          <p15:clr>
            <a:srgbClr val="547EBF"/>
          </p15:clr>
        </p15:guide>
        <p15:guide id="7" pos="2053" userDrawn="1">
          <p15:clr>
            <a:srgbClr val="547EB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84" name="Foliennummer" hidden="1">
            <a:extLst>
              <a:ext uri="{FF2B5EF4-FFF2-40B4-BE49-F238E27FC236}">
                <a16:creationId xmlns:a16="http://schemas.microsoft.com/office/drawing/2014/main" id="{E51E1CA4-083D-4D83-94EE-212EE34B2FA9}"/>
              </a:ext>
            </a:extLst>
          </p:cNvPr>
          <p:cNvSpPr>
            <a:spLocks noGrp="1" noRot="1" noMove="1" noResize="1" noEditPoints="1" noAdjustHandles="1" noChangeArrowheads="1" noChangeShapeType="1"/>
          </p:cNvSpPr>
          <p:nvPr>
            <p:ph type="sldNum" sz="quarter" idx="11"/>
          </p:nvPr>
        </p:nvSpPr>
        <p:spPr>
          <a:xfrm>
            <a:off x="11089560" y="7200000"/>
            <a:ext cx="504000" cy="185738"/>
          </a:xfrm>
          <a:noFill/>
        </p:spPr>
        <p:txBody>
          <a:bodyPr/>
          <a:lstStyle>
            <a:lvl1pPr>
              <a:defRPr>
                <a:solidFill>
                  <a:schemeClr val="bg1">
                    <a:lumMod val="95000"/>
                  </a:schemeClr>
                </a:solidFill>
              </a:defRPr>
            </a:lvl1pPr>
          </a:lstStyle>
          <a:p>
            <a:fld id="{11DE32AD-F86D-4804-839F-80A6732D429D}" type="slidenum">
              <a:rPr lang="de-DE" smtClean="0"/>
              <a:pPr/>
              <a:t>‹Nr.›</a:t>
            </a:fld>
            <a:endParaRPr lang="de-DE" dirty="0"/>
          </a:p>
        </p:txBody>
      </p:sp>
      <p:sp>
        <p:nvSpPr>
          <p:cNvPr id="85" name="Fußzeile" hidden="1">
            <a:extLst>
              <a:ext uri="{FF2B5EF4-FFF2-40B4-BE49-F238E27FC236}">
                <a16:creationId xmlns:a16="http://schemas.microsoft.com/office/drawing/2014/main" id="{3671AC5E-4072-4133-A537-F4209059D6A4}"/>
              </a:ext>
            </a:extLst>
          </p:cNvPr>
          <p:cNvSpPr>
            <a:spLocks noGrp="1" noRot="1" noMove="1" noResize="1" noEditPoints="1" noAdjustHandles="1" noChangeArrowheads="1" noChangeShapeType="1"/>
          </p:cNvSpPr>
          <p:nvPr>
            <p:ph type="ftr" sz="quarter" idx="10"/>
          </p:nvPr>
        </p:nvSpPr>
        <p:spPr>
          <a:xfrm>
            <a:off x="421200" y="7200000"/>
            <a:ext cx="25400" cy="185738"/>
          </a:xfrm>
          <a:noFill/>
        </p:spPr>
        <p:txBody>
          <a:bodyPr/>
          <a:lstStyle>
            <a:lvl1pPr>
              <a:defRPr>
                <a:solidFill>
                  <a:schemeClr val="bg1">
                    <a:lumMod val="95000"/>
                  </a:schemeClr>
                </a:solidFill>
              </a:defRPr>
            </a:lvl1pPr>
          </a:lstStyle>
          <a:p>
            <a:r>
              <a:rPr lang="de-DE"/>
              <a:t>Akademischer Titel Vorname Nachname Referent*in ∙  Titel der Präsentation ∙  XX. Monat 20XX</a:t>
            </a:r>
            <a:endParaRPr lang="de-DE" dirty="0"/>
          </a:p>
        </p:txBody>
      </p:sp>
      <p:grpSp>
        <p:nvGrpSpPr>
          <p:cNvPr id="4" name="Grauer Hintergrund">
            <a:extLst>
              <a:ext uri="{FF2B5EF4-FFF2-40B4-BE49-F238E27FC236}">
                <a16:creationId xmlns:a16="http://schemas.microsoft.com/office/drawing/2014/main" id="{DC832067-A70B-14FB-8FF7-0BB77FCF0396}"/>
              </a:ext>
            </a:extLst>
          </p:cNvPr>
          <p:cNvGrpSpPr>
            <a:grpSpLocks noGrp="1" noUngrp="1" noRot="1" noMove="1" noResize="1"/>
          </p:cNvGrpSpPr>
          <p:nvPr userDrawn="1"/>
        </p:nvGrpSpPr>
        <p:grpSpPr>
          <a:xfrm>
            <a:off x="-2918299" y="-681410"/>
            <a:ext cx="18054288" cy="8227024"/>
            <a:chOff x="-2918299" y="-681410"/>
            <a:chExt cx="18054288" cy="8227024"/>
          </a:xfrm>
        </p:grpSpPr>
        <p:sp>
          <p:nvSpPr>
            <p:cNvPr id="5" name="Hintergrund unten">
              <a:extLst>
                <a:ext uri="{FF2B5EF4-FFF2-40B4-BE49-F238E27FC236}">
                  <a16:creationId xmlns:a16="http://schemas.microsoft.com/office/drawing/2014/main" id="{4A9E5439-50F2-7224-81AF-47D1016FCE38}"/>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6" name="Hintergrund rechts">
              <a:extLst>
                <a:ext uri="{FF2B5EF4-FFF2-40B4-BE49-F238E27FC236}">
                  <a16:creationId xmlns:a16="http://schemas.microsoft.com/office/drawing/2014/main" id="{46976254-048F-E0EB-E184-BB1FD1301FC7}"/>
                </a:ext>
              </a:extLst>
            </p:cNvPr>
            <p:cNvSpPr>
              <a:spLocks noGrp="1" noRot="1" noMove="1" noResize="1" noEditPoints="1" noAdjustHandles="1" noChangeArrowheads="1" noChangeShapeType="1"/>
            </p:cNvSpPr>
            <p:nvPr userDrawn="1"/>
          </p:nvSpPr>
          <p:spPr>
            <a:xfrm>
              <a:off x="12315217"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7" name="Hintergrund links">
              <a:extLst>
                <a:ext uri="{FF2B5EF4-FFF2-40B4-BE49-F238E27FC236}">
                  <a16:creationId xmlns:a16="http://schemas.microsoft.com/office/drawing/2014/main" id="{DA79D1D1-9E0A-190D-FD32-36683BA26645}"/>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 name="Hintergrund oben">
              <a:extLst>
                <a:ext uri="{FF2B5EF4-FFF2-40B4-BE49-F238E27FC236}">
                  <a16:creationId xmlns:a16="http://schemas.microsoft.com/office/drawing/2014/main" id="{8A89DCCB-1003-9317-703D-F87C9A7124EE}"/>
                </a:ext>
              </a:extLst>
            </p:cNvPr>
            <p:cNvSpPr>
              <a:spLocks noGrp="1" noRot="1" noMove="1" noResize="1" noEditPoints="1" noAdjustHandles="1" noChangeArrowheads="1" noChangeShapeType="1"/>
            </p:cNvSpPr>
            <p:nvPr userDrawn="1"/>
          </p:nvSpPr>
          <p:spPr>
            <a:xfrm>
              <a:off x="-97527" y="-681410"/>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grpSp>
        <p:nvGrpSpPr>
          <p:cNvPr id="9" name="Regieanweisungen">
            <a:extLst>
              <a:ext uri="{FF2B5EF4-FFF2-40B4-BE49-F238E27FC236}">
                <a16:creationId xmlns:a16="http://schemas.microsoft.com/office/drawing/2014/main" id="{71A32411-1FB8-69E8-4DE3-1056836F312E}"/>
              </a:ext>
            </a:extLst>
          </p:cNvPr>
          <p:cNvGrpSpPr>
            <a:grpSpLocks noGrp="1" noUngrp="1" noRot="1" noMove="1" noResize="1"/>
          </p:cNvGrpSpPr>
          <p:nvPr userDrawn="1"/>
        </p:nvGrpSpPr>
        <p:grpSpPr>
          <a:xfrm>
            <a:off x="0" y="-360000"/>
            <a:ext cx="14256000" cy="1584000"/>
            <a:chOff x="0" y="-360000"/>
            <a:chExt cx="14256000" cy="1584000"/>
          </a:xfrm>
          <a:noFill/>
        </p:grpSpPr>
        <p:sp>
          <p:nvSpPr>
            <p:cNvPr id="10" name="Layoutwechsel">
              <a:extLst>
                <a:ext uri="{FF2B5EF4-FFF2-40B4-BE49-F238E27FC236}">
                  <a16:creationId xmlns:a16="http://schemas.microsoft.com/office/drawing/2014/main" id="{47B76C06-AE51-BBDC-B7D7-989E3ED80B8A}"/>
                </a:ext>
              </a:extLst>
            </p:cNvPr>
            <p:cNvSpPr txBox="1">
              <a:spLocks noGrp="1" noRot="1" noMove="1" noResize="1" noEditPoints="1" noAdjustHandles="1" noChangeArrowheads="1" noChangeShapeType="1"/>
            </p:cNvSpPr>
            <p:nvPr userDrawn="1"/>
          </p:nvSpPr>
          <p:spPr>
            <a:xfrm rot="10800000" flipH="1" flipV="1">
              <a:off x="12348000" y="648000"/>
              <a:ext cx="1908000" cy="576000"/>
            </a:xfrm>
            <a:prstGeom prst="rect">
              <a:avLst/>
            </a:prstGeom>
            <a:grp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noProof="0" dirty="0">
                  <a:solidFill>
                    <a:schemeClr val="tx1"/>
                  </a:solidFill>
                  <a:latin typeface="+mn-lt"/>
                </a:rPr>
                <a:t>Wechsel des Folienlayouts </a:t>
              </a:r>
              <a:br>
                <a:rPr lang="de-DE" sz="1000" b="0" baseline="0" noProof="0" dirty="0">
                  <a:solidFill>
                    <a:schemeClr val="tx1"/>
                  </a:solidFill>
                  <a:latin typeface="+mn-lt"/>
                </a:rPr>
              </a:br>
              <a:r>
                <a:rPr lang="de-DE" sz="1000" b="0" baseline="0" noProof="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noProof="0" dirty="0">
                  <a:solidFill>
                    <a:schemeClr val="tx1"/>
                  </a:solidFill>
                  <a:latin typeface="+mn-lt"/>
                </a:rPr>
                <a:t>Start &gt; Folien &gt; Layout</a:t>
              </a:r>
            </a:p>
          </p:txBody>
        </p:sp>
        <p:sp>
          <p:nvSpPr>
            <p:cNvPr id="11" name="Zurücksetzen">
              <a:extLst>
                <a:ext uri="{FF2B5EF4-FFF2-40B4-BE49-F238E27FC236}">
                  <a16:creationId xmlns:a16="http://schemas.microsoft.com/office/drawing/2014/main" id="{888A1B7E-AFBD-5136-22D1-0CEE6AB26270}"/>
                </a:ext>
              </a:extLst>
            </p:cNvPr>
            <p:cNvSpPr txBox="1">
              <a:spLocks noGrp="1" noRot="1" noMove="1" noResize="1" noEditPoints="1" noAdjustHandles="1" noChangeArrowheads="1" noChangeShapeType="1"/>
            </p:cNvSpPr>
            <p:nvPr userDrawn="1"/>
          </p:nvSpPr>
          <p:spPr>
            <a:xfrm rot="10800000" flipH="1" flipV="1">
              <a:off x="12348000" y="0"/>
              <a:ext cx="1908000" cy="576000"/>
            </a:xfrm>
            <a:prstGeom prst="rect">
              <a:avLst/>
            </a:prstGeom>
            <a:grp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noProof="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noProof="0" dirty="0">
                  <a:solidFill>
                    <a:schemeClr val="tx1"/>
                  </a:solidFill>
                  <a:latin typeface="+mn-lt"/>
                </a:rPr>
                <a:t>Start &gt; Folien &gt; Zurücksetzen</a:t>
              </a:r>
            </a:p>
          </p:txBody>
        </p:sp>
        <p:sp>
          <p:nvSpPr>
            <p:cNvPr id="12" name="Hilfslinien">
              <a:extLst>
                <a:ext uri="{FF2B5EF4-FFF2-40B4-BE49-F238E27FC236}">
                  <a16:creationId xmlns:a16="http://schemas.microsoft.com/office/drawing/2014/main" id="{F5E714B2-5A1C-745C-3A98-88BBF87136DB}"/>
                </a:ext>
              </a:extLst>
            </p:cNvPr>
            <p:cNvSpPr txBox="1">
              <a:spLocks noGrp="1" noRot="1" noMove="1" noResize="1" noEditPoints="1" noAdjustHandles="1" noChangeArrowheads="1" noChangeShapeType="1"/>
            </p:cNvSpPr>
            <p:nvPr userDrawn="1"/>
          </p:nvSpPr>
          <p:spPr>
            <a:xfrm rot="10800000" flipH="1" flipV="1">
              <a:off x="5291313" y="-360000"/>
              <a:ext cx="6480000" cy="216488"/>
            </a:xfrm>
            <a:prstGeom prst="rect">
              <a:avLst/>
            </a:prstGeom>
            <a:grp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3" name="Folienmaster">
              <a:extLst>
                <a:ext uri="{FF2B5EF4-FFF2-40B4-BE49-F238E27FC236}">
                  <a16:creationId xmlns:a16="http://schemas.microsoft.com/office/drawing/2014/main" id="{7335A7FB-7BF6-FE6C-5F3A-CB197AF58CE4}"/>
                </a:ext>
              </a:extLst>
            </p:cNvPr>
            <p:cNvSpPr txBox="1">
              <a:spLocks noGrp="1" noRot="1" noMove="1" noResize="1" noEditPoints="1" noAdjustHandles="1" noChangeArrowheads="1" noChangeShapeType="1"/>
            </p:cNvSpPr>
            <p:nvPr userDrawn="1"/>
          </p:nvSpPr>
          <p:spPr>
            <a:xfrm rot="10800000" flipH="1" flipV="1">
              <a:off x="0" y="-360000"/>
              <a:ext cx="4788000" cy="216488"/>
            </a:xfrm>
            <a:prstGeom prst="rect">
              <a:avLst/>
            </a:prstGeom>
            <a:grp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pic>
        <p:nvPicPr>
          <p:cNvPr id="16" name="Hintergrund">
            <a:extLst>
              <a:ext uri="{FF2B5EF4-FFF2-40B4-BE49-F238E27FC236}">
                <a16:creationId xmlns:a16="http://schemas.microsoft.com/office/drawing/2014/main" id="{60FE5B2C-5C74-74ED-9F47-61ECDF47872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4" name="Autoren">
            <a:extLst>
              <a:ext uri="{FF2B5EF4-FFF2-40B4-BE49-F238E27FC236}">
                <a16:creationId xmlns:a16="http://schemas.microsoft.com/office/drawing/2014/main" id="{E171BC48-5C76-4B1B-F20C-D3D1CC11FB46}"/>
              </a:ext>
            </a:extLst>
          </p:cNvPr>
          <p:cNvSpPr>
            <a:spLocks noGrp="1"/>
          </p:cNvSpPr>
          <p:nvPr>
            <p:ph type="body" orient="vert" idx="12" hasCustomPrompt="1"/>
          </p:nvPr>
        </p:nvSpPr>
        <p:spPr>
          <a:xfrm>
            <a:off x="1223963" y="6000116"/>
            <a:ext cx="8543926" cy="232409"/>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p>
        </p:txBody>
      </p:sp>
      <p:sp>
        <p:nvSpPr>
          <p:cNvPr id="3" name="Text">
            <a:extLst>
              <a:ext uri="{FF2B5EF4-FFF2-40B4-BE49-F238E27FC236}">
                <a16:creationId xmlns:a16="http://schemas.microsoft.com/office/drawing/2014/main" id="{D6D4D647-3129-77A4-44F9-D0026D9370B9}"/>
              </a:ext>
            </a:extLst>
          </p:cNvPr>
          <p:cNvSpPr>
            <a:spLocks noGrp="1"/>
          </p:cNvSpPr>
          <p:nvPr>
            <p:ph type="subTitle" idx="1" hasCustomPrompt="1"/>
          </p:nvPr>
        </p:nvSpPr>
        <p:spPr>
          <a:xfrm>
            <a:off x="1222374" y="3738563"/>
            <a:ext cx="8551864" cy="1397087"/>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b="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pPr lvl="1"/>
            <a:r>
              <a:rPr lang="de-DE" dirty="0"/>
              <a:t>Titel, Untertitel und weiterführende Informationen zur Präsentation mit maximal vier Zeilen. Hinweis: Bitte grundsätzlich </a:t>
            </a:r>
            <a:r>
              <a:rPr lang="de-DE" b="1" dirty="0"/>
              <a:t>keine Änderungen im Folienmaster </a:t>
            </a:r>
            <a:r>
              <a:rPr lang="de-DE" dirty="0"/>
              <a:t>vornehmen. Änderungen der Größe und Position von Textboxen sind auf allen Folien zu vermeiden.</a:t>
            </a:r>
          </a:p>
        </p:txBody>
      </p:sp>
      <p:sp>
        <p:nvSpPr>
          <p:cNvPr id="2" name="Titel">
            <a:extLst>
              <a:ext uri="{FF2B5EF4-FFF2-40B4-BE49-F238E27FC236}">
                <a16:creationId xmlns:a16="http://schemas.microsoft.com/office/drawing/2014/main" id="{A59FA09D-AD95-6B5C-EC3F-0EB013E603ED}"/>
              </a:ext>
            </a:extLst>
          </p:cNvPr>
          <p:cNvSpPr>
            <a:spLocks noGrp="1"/>
          </p:cNvSpPr>
          <p:nvPr>
            <p:ph type="ctrTitle" hasCustomPrompt="1"/>
          </p:nvPr>
        </p:nvSpPr>
        <p:spPr>
          <a:xfrm>
            <a:off x="1222374" y="2119591"/>
            <a:ext cx="8545513" cy="1223684"/>
          </a:xfrm>
        </p:spPr>
        <p:txBody>
          <a:bodyPr anchor="b"/>
          <a:lstStyle>
            <a:lvl1pPr algn="l">
              <a:defRPr sz="3500"/>
            </a:lvl1pPr>
          </a:lstStyle>
          <a:p>
            <a:r>
              <a:rPr lang="de-DE" dirty="0"/>
              <a:t>Vielen Dank für die Aufmerksamkeit!</a:t>
            </a:r>
          </a:p>
        </p:txBody>
      </p:sp>
    </p:spTree>
    <p:extLst>
      <p:ext uri="{BB962C8B-B14F-4D97-AF65-F5344CB8AC3E}">
        <p14:creationId xmlns:p14="http://schemas.microsoft.com/office/powerpoint/2010/main" val="2247419399"/>
      </p:ext>
    </p:extLst>
  </p:cSld>
  <p:clrMapOvr>
    <a:masterClrMapping/>
  </p:clrMapOvr>
  <p:extLst>
    <p:ext uri="{DCECCB84-F9BA-43D5-87BE-67443E8EF086}">
      <p15:sldGuideLst xmlns:p15="http://schemas.microsoft.com/office/powerpoint/2012/main">
        <p15:guide id="1" orient="horz" pos="2106" userDrawn="1">
          <p15:clr>
            <a:srgbClr val="547EBF"/>
          </p15:clr>
        </p15:guide>
        <p15:guide id="2" pos="770" userDrawn="1">
          <p15:clr>
            <a:srgbClr val="547EBF"/>
          </p15:clr>
        </p15:guide>
        <p15:guide id="3" pos="6157" userDrawn="1">
          <p15:clr>
            <a:srgbClr val="547EBF"/>
          </p15:clr>
        </p15:guide>
        <p15:guide id="4" orient="horz" pos="2355" userDrawn="1">
          <p15:clr>
            <a:srgbClr val="000000"/>
          </p15:clr>
        </p15:guide>
        <p15:guide id="5" orient="horz" pos="3926" userDrawn="1">
          <p15:clr>
            <a:srgbClr val="547EBF"/>
          </p15:clr>
        </p15:guide>
        <p15:guide id="6" orient="horz" pos="1328" userDrawn="1">
          <p15:clr>
            <a:srgbClr val="547EB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A)">
    <p:spTree>
      <p:nvGrpSpPr>
        <p:cNvPr id="1" name=""/>
        <p:cNvGrpSpPr/>
        <p:nvPr/>
      </p:nvGrpSpPr>
      <p:grpSpPr>
        <a:xfrm>
          <a:off x="0" y="0"/>
          <a:ext cx="0" cy="0"/>
          <a:chOff x="0" y="0"/>
          <a:chExt cx="0" cy="0"/>
        </a:xfrm>
      </p:grpSpPr>
      <p:grpSp>
        <p:nvGrpSpPr>
          <p:cNvPr id="16" name="Regieanweisungen">
            <a:extLst>
              <a:ext uri="{FF2B5EF4-FFF2-40B4-BE49-F238E27FC236}">
                <a16:creationId xmlns:a16="http://schemas.microsoft.com/office/drawing/2014/main" id="{C0289C00-192A-FF78-4C89-440DD00A69D0}"/>
              </a:ext>
            </a:extLst>
          </p:cNvPr>
          <p:cNvGrpSpPr>
            <a:grpSpLocks noGrp="1" noUngrp="1" noRot="1" noMove="1" noResize="1"/>
          </p:cNvGrpSpPr>
          <p:nvPr userDrawn="1"/>
        </p:nvGrpSpPr>
        <p:grpSpPr>
          <a:xfrm>
            <a:off x="12348000" y="2509483"/>
            <a:ext cx="1908000" cy="3059782"/>
            <a:chOff x="12348000" y="2509483"/>
            <a:chExt cx="1908000" cy="3059782"/>
          </a:xfrm>
        </p:grpSpPr>
        <p:sp>
          <p:nvSpPr>
            <p:cNvPr id="14" name="Bild austauschen">
              <a:extLst>
                <a:ext uri="{FF2B5EF4-FFF2-40B4-BE49-F238E27FC236}">
                  <a16:creationId xmlns:a16="http://schemas.microsoft.com/office/drawing/2014/main" id="{1AF0C7F4-82BD-735B-42F8-007FD4346C7F}"/>
                </a:ext>
              </a:extLst>
            </p:cNvPr>
            <p:cNvSpPr txBox="1">
              <a:spLocks noGrp="1" noRot="1" noMove="1" noResize="1" noEditPoints="1" noAdjustHandles="1" noChangeArrowheads="1" noChangeShapeType="1"/>
            </p:cNvSpPr>
            <p:nvPr userDrawn="1"/>
          </p:nvSpPr>
          <p:spPr>
            <a:xfrm rot="10800000" flipH="1" flipV="1">
              <a:off x="12348000" y="4568785"/>
              <a:ext cx="1908000" cy="100048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13" name="Bildausschnitt">
              <a:extLst>
                <a:ext uri="{FF2B5EF4-FFF2-40B4-BE49-F238E27FC236}">
                  <a16:creationId xmlns:a16="http://schemas.microsoft.com/office/drawing/2014/main" id="{303E2D1A-5922-E4B0-FCBC-32FC545C8297}"/>
                </a:ext>
              </a:extLst>
            </p:cNvPr>
            <p:cNvSpPr txBox="1">
              <a:spLocks noGrp="1" noRot="1" noMove="1" noResize="1" noEditPoints="1" noAdjustHandles="1" noChangeArrowheads="1" noChangeShapeType="1"/>
            </p:cNvSpPr>
            <p:nvPr userDrawn="1"/>
          </p:nvSpPr>
          <p:spPr>
            <a:xfrm rot="10800000" flipH="1" flipV="1">
              <a:off x="12348000" y="3879258"/>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15" name="Bild platzieren">
              <a:extLst>
                <a:ext uri="{FF2B5EF4-FFF2-40B4-BE49-F238E27FC236}">
                  <a16:creationId xmlns:a16="http://schemas.microsoft.com/office/drawing/2014/main" id="{78828E42-61DE-F6F6-679B-DFD647CC3B7B}"/>
                </a:ext>
              </a:extLst>
            </p:cNvPr>
            <p:cNvSpPr txBox="1">
              <a:spLocks noGrp="1" noRot="1" noMove="1" noResize="1" noEditPoints="1" noAdjustHandles="1" noChangeArrowheads="1" noChangeShapeType="1"/>
            </p:cNvSpPr>
            <p:nvPr userDrawn="1"/>
          </p:nvSpPr>
          <p:spPr>
            <a:xfrm rot="10800000" flipH="1" flipV="1">
              <a:off x="12348000" y="2509483"/>
              <a:ext cx="1908000" cy="100048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1" baseline="0" dirty="0">
                  <a:solidFill>
                    <a:schemeClr val="tx1"/>
                  </a:solidFill>
                  <a:latin typeface="+mn-lt"/>
                </a:rPr>
                <a:t>Bild platzieren:</a:t>
              </a:r>
              <a:br>
                <a:rPr lang="de-DE" sz="1000" b="0" baseline="0" dirty="0">
                  <a:solidFill>
                    <a:schemeClr val="tx1"/>
                  </a:solidFill>
                  <a:latin typeface="+mn-lt"/>
                </a:rPr>
              </a:br>
              <a:r>
                <a:rPr lang="de-DE" sz="1000" b="0" baseline="0" dirty="0">
                  <a:solidFill>
                    <a:schemeClr val="tx1"/>
                  </a:solidFill>
                  <a:latin typeface="+mn-lt"/>
                </a:rPr>
                <a:t>Verwenden Sie Ihr eigenes Bildmaterial oder nutzen Sie die Bilddatenbank der UPB (</a:t>
              </a:r>
              <a:r>
                <a:rPr lang="de-DE" sz="1000" b="0" baseline="0" dirty="0" err="1">
                  <a:solidFill>
                    <a:schemeClr val="tx1"/>
                  </a:solidFill>
                  <a:latin typeface="+mn-lt"/>
                </a:rPr>
                <a:t>EasyDB</a:t>
              </a:r>
              <a:r>
                <a:rPr lang="de-DE" sz="1000" b="0" baseline="0" dirty="0">
                  <a:solidFill>
                    <a:schemeClr val="tx1"/>
                  </a:solidFill>
                  <a:latin typeface="+mn-lt"/>
                </a:rPr>
                <a:t>).</a:t>
              </a:r>
            </a:p>
          </p:txBody>
        </p:sp>
      </p:grpSp>
      <p:sp>
        <p:nvSpPr>
          <p:cNvPr id="11" name="Foliennummer" hidden="1">
            <a:extLst>
              <a:ext uri="{FF2B5EF4-FFF2-40B4-BE49-F238E27FC236}">
                <a16:creationId xmlns:a16="http://schemas.microsoft.com/office/drawing/2014/main" id="{4C2A92A6-93A4-4C39-7603-8283C9B9F82B}"/>
              </a:ext>
            </a:extLst>
          </p:cNvPr>
          <p:cNvSpPr>
            <a:spLocks noGrp="1" noRot="1" noMove="1" noResize="1" noEditPoints="1" noAdjustHandles="1" noChangeArrowheads="1" noChangeShapeType="1"/>
          </p:cNvSpPr>
          <p:nvPr>
            <p:ph type="sldNum" sz="quarter" idx="11"/>
          </p:nvPr>
        </p:nvSpPr>
        <p:spPr>
          <a:xfrm>
            <a:off x="11089560" y="7200000"/>
            <a:ext cx="504000" cy="185738"/>
          </a:xfrm>
          <a:noFill/>
        </p:spPr>
        <p:txBody>
          <a:bodyPr/>
          <a:lstStyle>
            <a:lvl1pPr>
              <a:defRPr>
                <a:solidFill>
                  <a:schemeClr val="bg1">
                    <a:lumMod val="95000"/>
                  </a:schemeClr>
                </a:solidFill>
              </a:defRPr>
            </a:lvl1pPr>
          </a:lstStyle>
          <a:p>
            <a:fld id="{11DE32AD-F86D-4804-839F-80A6732D429D}" type="slidenum">
              <a:rPr lang="de-DE" smtClean="0"/>
              <a:pPr/>
              <a:t>‹Nr.›</a:t>
            </a:fld>
            <a:endParaRPr lang="de-DE" dirty="0"/>
          </a:p>
        </p:txBody>
      </p:sp>
      <p:sp>
        <p:nvSpPr>
          <p:cNvPr id="12" name="Fußzeile" hidden="1">
            <a:extLst>
              <a:ext uri="{FF2B5EF4-FFF2-40B4-BE49-F238E27FC236}">
                <a16:creationId xmlns:a16="http://schemas.microsoft.com/office/drawing/2014/main" id="{07A970A4-9C83-DC62-3D0B-AF2B69B571E9}"/>
              </a:ext>
            </a:extLst>
          </p:cNvPr>
          <p:cNvSpPr>
            <a:spLocks noGrp="1" noRot="1" noMove="1" noResize="1" noEditPoints="1" noAdjustHandles="1" noChangeArrowheads="1" noChangeShapeType="1"/>
          </p:cNvSpPr>
          <p:nvPr>
            <p:ph type="ftr" sz="quarter" idx="10"/>
          </p:nvPr>
        </p:nvSpPr>
        <p:spPr>
          <a:xfrm>
            <a:off x="421200" y="7200000"/>
            <a:ext cx="25400" cy="185738"/>
          </a:xfrm>
          <a:noFill/>
        </p:spPr>
        <p:txBody>
          <a:bodyPr/>
          <a:lstStyle>
            <a:lvl1pPr>
              <a:defRPr>
                <a:solidFill>
                  <a:schemeClr val="bg1">
                    <a:lumMod val="95000"/>
                  </a:schemeClr>
                </a:solidFill>
              </a:defRPr>
            </a:lvl1pPr>
          </a:lstStyle>
          <a:p>
            <a:r>
              <a:rPr lang="de-DE"/>
              <a:t>Akademischer Titel Vorname Nachname Referent*in ∙  Titel der Präsentation ∙  XX. Monat 20XX</a:t>
            </a:r>
            <a:endParaRPr lang="de-DE" dirty="0"/>
          </a:p>
        </p:txBody>
      </p:sp>
      <p:pic>
        <p:nvPicPr>
          <p:cNvPr id="6" name="Hintergrund">
            <a:extLst>
              <a:ext uri="{FF2B5EF4-FFF2-40B4-BE49-F238E27FC236}">
                <a16:creationId xmlns:a16="http://schemas.microsoft.com/office/drawing/2014/main" id="{6E2A7E7C-DA08-B7F9-D0CC-73A47921A605}"/>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Bild">
            <a:extLst>
              <a:ext uri="{FF2B5EF4-FFF2-40B4-BE49-F238E27FC236}">
                <a16:creationId xmlns:a16="http://schemas.microsoft.com/office/drawing/2014/main" id="{1E9E0D13-E406-849B-FB3E-40D21066A9DC}"/>
              </a:ext>
            </a:extLst>
          </p:cNvPr>
          <p:cNvSpPr>
            <a:spLocks noGrp="1" noRot="1" noMove="1" noResize="1" noEditPoints="1" noAdjustHandles="1" noChangeArrowheads="1" noChangeShapeType="1"/>
          </p:cNvSpPr>
          <p:nvPr>
            <p:ph type="pic" sz="quarter" idx="13" hasCustomPrompt="1"/>
          </p:nvPr>
        </p:nvSpPr>
        <p:spPr>
          <a:xfrm>
            <a:off x="0" y="0"/>
            <a:ext cx="12192000" cy="6858000"/>
          </a:xfrm>
          <a:custGeom>
            <a:avLst/>
            <a:gdLst>
              <a:gd name="connsiteX0" fmla="*/ 6210300 w 12192000"/>
              <a:gd name="connsiteY0" fmla="*/ 0 h 6858000"/>
              <a:gd name="connsiteX1" fmla="*/ 12192000 w 12192000"/>
              <a:gd name="connsiteY1" fmla="*/ 0 h 6858000"/>
              <a:gd name="connsiteX2" fmla="*/ 12192000 w 12192000"/>
              <a:gd name="connsiteY2" fmla="*/ 6858000 h 6858000"/>
              <a:gd name="connsiteX3" fmla="*/ 6210300 w 12192000"/>
              <a:gd name="connsiteY3" fmla="*/ 6858000 h 6858000"/>
              <a:gd name="connsiteX4" fmla="*/ 0 w 12192000"/>
              <a:gd name="connsiteY4" fmla="*/ 0 h 6858000"/>
              <a:gd name="connsiteX5" fmla="*/ 422274 w 12192000"/>
              <a:gd name="connsiteY5" fmla="*/ 0 h 6858000"/>
              <a:gd name="connsiteX6" fmla="*/ 42227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10300" y="0"/>
                </a:moveTo>
                <a:lnTo>
                  <a:pt x="12192000" y="0"/>
                </a:lnTo>
                <a:lnTo>
                  <a:pt x="12192000" y="6858000"/>
                </a:lnTo>
                <a:lnTo>
                  <a:pt x="6210300" y="6858000"/>
                </a:lnTo>
                <a:close/>
                <a:moveTo>
                  <a:pt x="0" y="0"/>
                </a:moveTo>
                <a:lnTo>
                  <a:pt x="422274" y="0"/>
                </a:lnTo>
                <a:lnTo>
                  <a:pt x="422274" y="6858000"/>
                </a:lnTo>
                <a:lnTo>
                  <a:pt x="0" y="6858000"/>
                </a:lnTo>
                <a:close/>
              </a:path>
            </a:pathLst>
          </a:custGeom>
          <a:solidFill>
            <a:schemeClr val="bg1">
              <a:lumMod val="95000"/>
            </a:schemeClr>
          </a:solidFill>
        </p:spPr>
        <p:txBody>
          <a:bodyPr wrap="square" lIns="6624000" anchor="ctr" anchorCtr="0">
            <a:noAutofit/>
          </a:bodyPr>
          <a:lstStyle>
            <a:lvl1pPr algn="l">
              <a:defRPr/>
            </a:lvl1pPr>
          </a:lstStyle>
          <a:p>
            <a:r>
              <a:rPr lang="de-DE" dirty="0"/>
              <a:t>Bild einfügen </a:t>
            </a:r>
            <a:br>
              <a:rPr lang="de-DE" dirty="0"/>
            </a:br>
            <a:r>
              <a:rPr lang="de-DE" dirty="0"/>
              <a:t>per Drag-and-Drop</a:t>
            </a:r>
          </a:p>
        </p:txBody>
      </p:sp>
      <p:sp>
        <p:nvSpPr>
          <p:cNvPr id="8" name="Autoren">
            <a:extLst>
              <a:ext uri="{FF2B5EF4-FFF2-40B4-BE49-F238E27FC236}">
                <a16:creationId xmlns:a16="http://schemas.microsoft.com/office/drawing/2014/main" id="{137EF4D9-9250-259D-8CAB-30FF06FBD687}"/>
              </a:ext>
            </a:extLst>
          </p:cNvPr>
          <p:cNvSpPr>
            <a:spLocks noGrp="1"/>
          </p:cNvSpPr>
          <p:nvPr>
            <p:ph type="body" orient="vert" idx="12" hasCustomPrompt="1"/>
          </p:nvPr>
        </p:nvSpPr>
        <p:spPr>
          <a:xfrm>
            <a:off x="828672" y="5688013"/>
            <a:ext cx="4978403" cy="585787"/>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9" name="Text">
            <a:extLst>
              <a:ext uri="{FF2B5EF4-FFF2-40B4-BE49-F238E27FC236}">
                <a16:creationId xmlns:a16="http://schemas.microsoft.com/office/drawing/2014/main" id="{28BDFCE2-8A7B-1231-C3E9-19C47413F3C9}"/>
              </a:ext>
            </a:extLst>
          </p:cNvPr>
          <p:cNvSpPr>
            <a:spLocks noGrp="1"/>
          </p:cNvSpPr>
          <p:nvPr>
            <p:ph type="subTitle" idx="1" hasCustomPrompt="1"/>
          </p:nvPr>
        </p:nvSpPr>
        <p:spPr>
          <a:xfrm>
            <a:off x="828672" y="3803651"/>
            <a:ext cx="4978403" cy="1332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zur Präsentation</a:t>
            </a:r>
            <a:br>
              <a:rPr lang="de-DE" dirty="0"/>
            </a:br>
            <a:r>
              <a:rPr lang="de-DE" dirty="0"/>
              <a:t>Platzhalter für </a:t>
            </a:r>
            <a:br>
              <a:rPr lang="de-DE" dirty="0"/>
            </a:br>
            <a:r>
              <a:rPr lang="de-DE" dirty="0"/>
              <a:t>maximal vier Zeilen</a:t>
            </a:r>
          </a:p>
        </p:txBody>
      </p:sp>
      <p:sp>
        <p:nvSpPr>
          <p:cNvPr id="10" name="Titel">
            <a:extLst>
              <a:ext uri="{FF2B5EF4-FFF2-40B4-BE49-F238E27FC236}">
                <a16:creationId xmlns:a16="http://schemas.microsoft.com/office/drawing/2014/main" id="{150FB17B-5BB2-EDF2-124F-86A27E315183}"/>
              </a:ext>
            </a:extLst>
          </p:cNvPr>
          <p:cNvSpPr>
            <a:spLocks noGrp="1"/>
          </p:cNvSpPr>
          <p:nvPr>
            <p:ph type="ctrTitle" hasCustomPrompt="1"/>
          </p:nvPr>
        </p:nvSpPr>
        <p:spPr>
          <a:xfrm>
            <a:off x="828672" y="2119591"/>
            <a:ext cx="4978403" cy="1225272"/>
          </a:xfrm>
        </p:spPr>
        <p:txBody>
          <a:bodyPr anchor="b"/>
          <a:lstStyle>
            <a:lvl1pPr algn="l">
              <a:defRPr sz="3500"/>
            </a:lvl1pPr>
          </a:lstStyle>
          <a:p>
            <a:r>
              <a:rPr lang="de-DE" dirty="0"/>
              <a:t>Titel der Präsentation</a:t>
            </a:r>
            <a:br>
              <a:rPr lang="de-DE" dirty="0"/>
            </a:br>
            <a:r>
              <a:rPr lang="de-DE" dirty="0"/>
              <a:t>max. zwei Zeilen</a:t>
            </a:r>
          </a:p>
        </p:txBody>
      </p:sp>
    </p:spTree>
    <p:extLst>
      <p:ext uri="{BB962C8B-B14F-4D97-AF65-F5344CB8AC3E}">
        <p14:creationId xmlns:p14="http://schemas.microsoft.com/office/powerpoint/2010/main" val="2749828237"/>
      </p:ext>
    </p:extLst>
  </p:cSld>
  <p:clrMapOvr>
    <a:masterClrMapping/>
  </p:clrMapOvr>
  <p:extLst>
    <p:ext uri="{DCECCB84-F9BA-43D5-87BE-67443E8EF086}">
      <p15:sldGuideLst xmlns:p15="http://schemas.microsoft.com/office/powerpoint/2012/main">
        <p15:guide id="1" orient="horz" pos="1333" userDrawn="1">
          <p15:clr>
            <a:srgbClr val="547EBF"/>
          </p15:clr>
        </p15:guide>
        <p15:guide id="2" orient="horz" pos="2394" userDrawn="1">
          <p15:clr>
            <a:srgbClr val="547EBF"/>
          </p15:clr>
        </p15:guide>
        <p15:guide id="3" orient="horz" pos="3952" userDrawn="1">
          <p15:clr>
            <a:srgbClr val="547EBF"/>
          </p15:clr>
        </p15:guide>
        <p15:guide id="4" orient="horz" pos="3582" userDrawn="1">
          <p15:clr>
            <a:srgbClr val="547EBF"/>
          </p15:clr>
        </p15:guide>
        <p15:guide id="5" pos="521" userDrawn="1">
          <p15:clr>
            <a:srgbClr val="547EBF"/>
          </p15:clr>
        </p15:guide>
        <p15:guide id="6" pos="3658" userDrawn="1">
          <p15:clr>
            <a:srgbClr val="547EB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mit Bild (B)">
    <p:spTree>
      <p:nvGrpSpPr>
        <p:cNvPr id="1" name=""/>
        <p:cNvGrpSpPr/>
        <p:nvPr/>
      </p:nvGrpSpPr>
      <p:grpSpPr>
        <a:xfrm>
          <a:off x="0" y="0"/>
          <a:ext cx="0" cy="0"/>
          <a:chOff x="0" y="0"/>
          <a:chExt cx="0" cy="0"/>
        </a:xfrm>
      </p:grpSpPr>
      <p:grpSp>
        <p:nvGrpSpPr>
          <p:cNvPr id="5" name="Regieanweisungen">
            <a:extLst>
              <a:ext uri="{FF2B5EF4-FFF2-40B4-BE49-F238E27FC236}">
                <a16:creationId xmlns:a16="http://schemas.microsoft.com/office/drawing/2014/main" id="{D82513CE-B3F4-9295-E3B9-8BA43B4B7018}"/>
              </a:ext>
            </a:extLst>
          </p:cNvPr>
          <p:cNvGrpSpPr>
            <a:grpSpLocks noGrp="1" noUngrp="1" noRot="1" noMove="1" noResize="1"/>
          </p:cNvGrpSpPr>
          <p:nvPr userDrawn="1"/>
        </p:nvGrpSpPr>
        <p:grpSpPr>
          <a:xfrm>
            <a:off x="12348000" y="2514563"/>
            <a:ext cx="1908000" cy="2800702"/>
            <a:chOff x="12348000" y="2514563"/>
            <a:chExt cx="1908000" cy="2800702"/>
          </a:xfrm>
        </p:grpSpPr>
        <p:sp>
          <p:nvSpPr>
            <p:cNvPr id="6" name="Bild austauschen">
              <a:extLst>
                <a:ext uri="{FF2B5EF4-FFF2-40B4-BE49-F238E27FC236}">
                  <a16:creationId xmlns:a16="http://schemas.microsoft.com/office/drawing/2014/main" id="{58270A0B-6140-265F-CD72-4E1558E802E8}"/>
                </a:ext>
              </a:extLst>
            </p:cNvPr>
            <p:cNvSpPr txBox="1">
              <a:spLocks noGrp="1" noRot="1" noMove="1" noResize="1" noEditPoints="1" noAdjustHandles="1" noChangeArrowheads="1" noChangeShapeType="1"/>
            </p:cNvSpPr>
            <p:nvPr userDrawn="1"/>
          </p:nvSpPr>
          <p:spPr>
            <a:xfrm rot="10800000" flipH="1" flipV="1">
              <a:off x="12348000" y="4314785"/>
              <a:ext cx="1908000" cy="100048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7" name="Bildausschnitt">
              <a:extLst>
                <a:ext uri="{FF2B5EF4-FFF2-40B4-BE49-F238E27FC236}">
                  <a16:creationId xmlns:a16="http://schemas.microsoft.com/office/drawing/2014/main" id="{9DE3FAE8-D760-A8B5-0696-85BDD5EED4CB}"/>
                </a:ext>
              </a:extLst>
            </p:cNvPr>
            <p:cNvSpPr txBox="1">
              <a:spLocks noGrp="1" noRot="1" noMove="1" noResize="1" noEditPoints="1" noAdjustHandles="1" noChangeArrowheads="1" noChangeShapeType="1"/>
            </p:cNvSpPr>
            <p:nvPr userDrawn="1"/>
          </p:nvSpPr>
          <p:spPr>
            <a:xfrm rot="10800000" flipH="1" flipV="1">
              <a:off x="12348000" y="3597318"/>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8" name="Bild platzieren">
              <a:extLst>
                <a:ext uri="{FF2B5EF4-FFF2-40B4-BE49-F238E27FC236}">
                  <a16:creationId xmlns:a16="http://schemas.microsoft.com/office/drawing/2014/main" id="{EF78EB96-6572-DD94-4051-BB51C52A12E8}"/>
                </a:ext>
              </a:extLst>
            </p:cNvPr>
            <p:cNvSpPr txBox="1">
              <a:spLocks noGrp="1" noRot="1" noMove="1" noResize="1" noEditPoints="1" noAdjustHandles="1" noChangeArrowheads="1" noChangeShapeType="1"/>
            </p:cNvSpPr>
            <p:nvPr userDrawn="1"/>
          </p:nvSpPr>
          <p:spPr>
            <a:xfrm rot="10800000" flipH="1" flipV="1">
              <a:off x="12348000" y="2514563"/>
              <a:ext cx="1908000" cy="100048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1" baseline="0" dirty="0">
                  <a:solidFill>
                    <a:schemeClr val="tx1"/>
                  </a:solidFill>
                  <a:latin typeface="+mn-lt"/>
                </a:rPr>
                <a:t>Bild platzieren:</a:t>
              </a:r>
              <a:br>
                <a:rPr lang="de-DE" sz="1000" b="0" baseline="0" dirty="0">
                  <a:solidFill>
                    <a:schemeClr val="tx1"/>
                  </a:solidFill>
                  <a:latin typeface="+mn-lt"/>
                </a:rPr>
              </a:br>
              <a:r>
                <a:rPr lang="de-DE" sz="1000" b="0" baseline="0" dirty="0">
                  <a:solidFill>
                    <a:schemeClr val="tx1"/>
                  </a:solidFill>
                  <a:latin typeface="+mn-lt"/>
                </a:rPr>
                <a:t>Verwenden Sie Ihr eigenes Bildmaterial oder nutzen Sie die Bilddatenbank der UPB (</a:t>
              </a:r>
              <a:r>
                <a:rPr lang="de-DE" sz="1000" b="0" baseline="0" dirty="0" err="1">
                  <a:solidFill>
                    <a:schemeClr val="tx1"/>
                  </a:solidFill>
                  <a:latin typeface="+mn-lt"/>
                </a:rPr>
                <a:t>EasyDB</a:t>
              </a:r>
              <a:r>
                <a:rPr lang="de-DE" sz="1000" b="0" baseline="0" dirty="0">
                  <a:solidFill>
                    <a:schemeClr val="tx1"/>
                  </a:solidFill>
                  <a:latin typeface="+mn-lt"/>
                </a:rPr>
                <a:t>).</a:t>
              </a:r>
            </a:p>
          </p:txBody>
        </p:sp>
      </p:grpSp>
      <p:sp>
        <p:nvSpPr>
          <p:cNvPr id="15" name="Foliennummer" hidden="1">
            <a:extLst>
              <a:ext uri="{FF2B5EF4-FFF2-40B4-BE49-F238E27FC236}">
                <a16:creationId xmlns:a16="http://schemas.microsoft.com/office/drawing/2014/main" id="{A6ED4577-E6CB-7F3F-B64E-6E07FE620101}"/>
              </a:ext>
            </a:extLst>
          </p:cNvPr>
          <p:cNvSpPr>
            <a:spLocks noGrp="1" noRot="1" noMove="1" noResize="1" noEditPoints="1" noAdjustHandles="1" noChangeArrowheads="1" noChangeShapeType="1"/>
          </p:cNvSpPr>
          <p:nvPr>
            <p:ph type="sldNum" sz="quarter" idx="11"/>
          </p:nvPr>
        </p:nvSpPr>
        <p:spPr>
          <a:xfrm>
            <a:off x="11089560" y="7200000"/>
            <a:ext cx="504000" cy="185738"/>
          </a:xfrm>
          <a:noFill/>
        </p:spPr>
        <p:txBody>
          <a:bodyPr/>
          <a:lstStyle>
            <a:lvl1pPr>
              <a:defRPr>
                <a:solidFill>
                  <a:schemeClr val="bg1">
                    <a:lumMod val="95000"/>
                  </a:schemeClr>
                </a:solidFill>
              </a:defRPr>
            </a:lvl1pPr>
          </a:lstStyle>
          <a:p>
            <a:fld id="{11DE32AD-F86D-4804-839F-80A6732D429D}" type="slidenum">
              <a:rPr lang="de-DE" smtClean="0"/>
              <a:pPr/>
              <a:t>‹Nr.›</a:t>
            </a:fld>
            <a:endParaRPr lang="de-DE" dirty="0"/>
          </a:p>
        </p:txBody>
      </p:sp>
      <p:sp>
        <p:nvSpPr>
          <p:cNvPr id="16" name="Fußzeile" hidden="1">
            <a:extLst>
              <a:ext uri="{FF2B5EF4-FFF2-40B4-BE49-F238E27FC236}">
                <a16:creationId xmlns:a16="http://schemas.microsoft.com/office/drawing/2014/main" id="{B750364E-AC0E-849D-9201-E6539034A3D9}"/>
              </a:ext>
            </a:extLst>
          </p:cNvPr>
          <p:cNvSpPr>
            <a:spLocks noGrp="1" noRot="1" noMove="1" noResize="1" noEditPoints="1" noAdjustHandles="1" noChangeArrowheads="1" noChangeShapeType="1"/>
          </p:cNvSpPr>
          <p:nvPr>
            <p:ph type="ftr" sz="quarter" idx="10"/>
          </p:nvPr>
        </p:nvSpPr>
        <p:spPr>
          <a:xfrm>
            <a:off x="421200" y="7200000"/>
            <a:ext cx="25400" cy="185738"/>
          </a:xfrm>
          <a:noFill/>
        </p:spPr>
        <p:txBody>
          <a:bodyPr/>
          <a:lstStyle>
            <a:lvl1pPr>
              <a:defRPr>
                <a:solidFill>
                  <a:schemeClr val="bg1">
                    <a:lumMod val="95000"/>
                  </a:schemeClr>
                </a:solidFill>
              </a:defRPr>
            </a:lvl1pPr>
          </a:lstStyle>
          <a:p>
            <a:r>
              <a:rPr lang="de-DE"/>
              <a:t>Akademischer Titel Vorname Nachname Referent*in ∙  Titel der Präsentation ∙  XX. Monat 20XX</a:t>
            </a:r>
            <a:endParaRPr lang="de-DE" dirty="0"/>
          </a:p>
        </p:txBody>
      </p:sp>
      <p:pic>
        <p:nvPicPr>
          <p:cNvPr id="10" name="Hintergrund">
            <a:extLst>
              <a:ext uri="{FF2B5EF4-FFF2-40B4-BE49-F238E27FC236}">
                <a16:creationId xmlns:a16="http://schemas.microsoft.com/office/drawing/2014/main" id="{AD095886-1624-D1AB-8BD7-0A6ECB548D7A}"/>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1" name="Bild">
            <a:extLst>
              <a:ext uri="{FF2B5EF4-FFF2-40B4-BE49-F238E27FC236}">
                <a16:creationId xmlns:a16="http://schemas.microsoft.com/office/drawing/2014/main" id="{E1AC1A66-5BAA-250F-8F01-A10500D785AF}"/>
              </a:ext>
            </a:extLst>
          </p:cNvPr>
          <p:cNvSpPr>
            <a:spLocks noGrp="1" noRot="1" noMove="1" noResize="1" noEditPoints="1" noAdjustHandles="1" noChangeArrowheads="1" noChangeShapeType="1"/>
          </p:cNvSpPr>
          <p:nvPr>
            <p:ph type="pic" sz="quarter" idx="13" hasCustomPrompt="1"/>
          </p:nvPr>
        </p:nvSpPr>
        <p:spPr>
          <a:xfrm>
            <a:off x="0" y="0"/>
            <a:ext cx="12192000" cy="6858000"/>
          </a:xfrm>
          <a:custGeom>
            <a:avLst/>
            <a:gdLst>
              <a:gd name="connsiteX0" fmla="*/ 622440 w 12192000"/>
              <a:gd name="connsiteY0" fmla="*/ 623520 h 6858000"/>
              <a:gd name="connsiteX1" fmla="*/ 622440 w 12192000"/>
              <a:gd name="connsiteY1" fmla="*/ 6234480 h 6858000"/>
              <a:gd name="connsiteX2" fmla="*/ 8003160 w 12192000"/>
              <a:gd name="connsiteY2" fmla="*/ 6234480 h 6858000"/>
              <a:gd name="connsiteX3" fmla="*/ 8003160 w 12192000"/>
              <a:gd name="connsiteY3" fmla="*/ 62352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22440" y="623520"/>
                </a:moveTo>
                <a:lnTo>
                  <a:pt x="622440" y="6234480"/>
                </a:lnTo>
                <a:lnTo>
                  <a:pt x="8003160" y="6234480"/>
                </a:lnTo>
                <a:lnTo>
                  <a:pt x="8003160" y="623520"/>
                </a:lnTo>
                <a:close/>
                <a:moveTo>
                  <a:pt x="0" y="0"/>
                </a:moveTo>
                <a:lnTo>
                  <a:pt x="12192000" y="0"/>
                </a:lnTo>
                <a:lnTo>
                  <a:pt x="12192000" y="6858000"/>
                </a:lnTo>
                <a:lnTo>
                  <a:pt x="0" y="6858000"/>
                </a:lnTo>
                <a:close/>
              </a:path>
            </a:pathLst>
          </a:custGeom>
          <a:solidFill>
            <a:schemeClr val="bg1">
              <a:lumMod val="95000"/>
            </a:schemeClr>
          </a:solidFill>
        </p:spPr>
        <p:txBody>
          <a:bodyPr wrap="square" lIns="8388000" anchor="ctr" anchorCtr="0">
            <a:noAutofit/>
          </a:bodyPr>
          <a:lstStyle>
            <a:lvl1pPr algn="l">
              <a:defRPr/>
            </a:lvl1pPr>
          </a:lstStyle>
          <a:p>
            <a:r>
              <a:rPr lang="de-DE" dirty="0"/>
              <a:t>Bild einfügen</a:t>
            </a:r>
            <a:br>
              <a:rPr lang="de-DE" dirty="0"/>
            </a:br>
            <a:r>
              <a:rPr lang="de-DE" dirty="0"/>
              <a:t>per Drag-and-Drop</a:t>
            </a:r>
          </a:p>
        </p:txBody>
      </p:sp>
      <p:sp>
        <p:nvSpPr>
          <p:cNvPr id="12" name="Autoren">
            <a:extLst>
              <a:ext uri="{FF2B5EF4-FFF2-40B4-BE49-F238E27FC236}">
                <a16:creationId xmlns:a16="http://schemas.microsoft.com/office/drawing/2014/main" id="{91239FC5-99D2-536A-06CE-A694536F3258}"/>
              </a:ext>
            </a:extLst>
          </p:cNvPr>
          <p:cNvSpPr>
            <a:spLocks noGrp="1"/>
          </p:cNvSpPr>
          <p:nvPr>
            <p:ph type="body" orient="vert" idx="12" hasCustomPrompt="1"/>
          </p:nvPr>
        </p:nvSpPr>
        <p:spPr>
          <a:xfrm>
            <a:off x="1029234" y="5368925"/>
            <a:ext cx="6575422" cy="308494"/>
          </a:xfrm>
          <a:prstGeom prst="rect">
            <a:avLst/>
          </a:prstGeom>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 ∙ XX. Monat 20XX</a:t>
            </a:r>
          </a:p>
        </p:txBody>
      </p:sp>
      <p:sp>
        <p:nvSpPr>
          <p:cNvPr id="13" name="Text">
            <a:extLst>
              <a:ext uri="{FF2B5EF4-FFF2-40B4-BE49-F238E27FC236}">
                <a16:creationId xmlns:a16="http://schemas.microsoft.com/office/drawing/2014/main" id="{2FF04DF6-E391-663C-6111-69A3CB6F9E77}"/>
              </a:ext>
            </a:extLst>
          </p:cNvPr>
          <p:cNvSpPr>
            <a:spLocks noGrp="1"/>
          </p:cNvSpPr>
          <p:nvPr>
            <p:ph type="subTitle" idx="1" hasCustomPrompt="1"/>
          </p:nvPr>
        </p:nvSpPr>
        <p:spPr>
          <a:xfrm>
            <a:off x="1029233" y="4114799"/>
            <a:ext cx="6575422" cy="1008000"/>
          </a:xfrm>
          <a:prstGeom prst="rect">
            <a:avLst/>
          </a:prstGeom>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Untertitel und weiterführende Informationen </a:t>
            </a:r>
            <a:br>
              <a:rPr lang="de-DE" dirty="0"/>
            </a:br>
            <a:r>
              <a:rPr lang="de-DE" dirty="0"/>
              <a:t>zur Präsentation</a:t>
            </a:r>
            <a:br>
              <a:rPr lang="de-DE" dirty="0"/>
            </a:br>
            <a:r>
              <a:rPr lang="de-DE" dirty="0"/>
              <a:t>maximal drei Zeilen</a:t>
            </a:r>
          </a:p>
        </p:txBody>
      </p:sp>
      <p:sp>
        <p:nvSpPr>
          <p:cNvPr id="14" name="Titel">
            <a:extLst>
              <a:ext uri="{FF2B5EF4-FFF2-40B4-BE49-F238E27FC236}">
                <a16:creationId xmlns:a16="http://schemas.microsoft.com/office/drawing/2014/main" id="{CEB4FEEE-06B6-404D-FCF9-BE2267EB0547}"/>
              </a:ext>
            </a:extLst>
          </p:cNvPr>
          <p:cNvSpPr>
            <a:spLocks noGrp="1"/>
          </p:cNvSpPr>
          <p:nvPr>
            <p:ph type="ctrTitle" hasCustomPrompt="1"/>
          </p:nvPr>
        </p:nvSpPr>
        <p:spPr>
          <a:xfrm>
            <a:off x="1029233" y="2448001"/>
            <a:ext cx="6575422" cy="1222300"/>
          </a:xfrm>
        </p:spPr>
        <p:txBody>
          <a:bodyPr anchor="b"/>
          <a:lstStyle>
            <a:lvl1pPr algn="l">
              <a:defRPr sz="3500"/>
            </a:lvl1pPr>
          </a:lstStyle>
          <a:p>
            <a:r>
              <a:rPr lang="de-DE" dirty="0"/>
              <a:t>Titel der Präsentation</a:t>
            </a:r>
            <a:br>
              <a:rPr lang="de-DE" dirty="0"/>
            </a:br>
            <a:r>
              <a:rPr lang="de-DE" dirty="0"/>
              <a:t>max. zwei Zeilen</a:t>
            </a:r>
          </a:p>
        </p:txBody>
      </p:sp>
    </p:spTree>
    <p:extLst>
      <p:ext uri="{BB962C8B-B14F-4D97-AF65-F5344CB8AC3E}">
        <p14:creationId xmlns:p14="http://schemas.microsoft.com/office/powerpoint/2010/main" val="955022378"/>
      </p:ext>
    </p:extLst>
  </p:cSld>
  <p:clrMapOvr>
    <a:masterClrMapping/>
  </p:clrMapOvr>
  <p:extLst>
    <p:ext uri="{DCECCB84-F9BA-43D5-87BE-67443E8EF086}">
      <p15:sldGuideLst xmlns:p15="http://schemas.microsoft.com/office/powerpoint/2012/main">
        <p15:guide id="1" orient="horz" pos="1541" userDrawn="1">
          <p15:clr>
            <a:srgbClr val="547EBF"/>
          </p15:clr>
        </p15:guide>
        <p15:guide id="2" pos="646" userDrawn="1">
          <p15:clr>
            <a:srgbClr val="547EBF"/>
          </p15:clr>
        </p15:guide>
        <p15:guide id="3" pos="4789" userDrawn="1">
          <p15:clr>
            <a:srgbClr val="547EBF"/>
          </p15:clr>
        </p15:guide>
        <p15:guide id="4" orient="horz" pos="3576" userDrawn="1">
          <p15:clr>
            <a:srgbClr val="547EBF"/>
          </p15:clr>
        </p15:guide>
        <p15:guide id="5" orient="horz" pos="2590" userDrawn="1">
          <p15:clr>
            <a:srgbClr val="547EB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mit Zusatzlogo">
    <p:spTree>
      <p:nvGrpSpPr>
        <p:cNvPr id="1" name=""/>
        <p:cNvGrpSpPr/>
        <p:nvPr/>
      </p:nvGrpSpPr>
      <p:grpSpPr>
        <a:xfrm>
          <a:off x="0" y="0"/>
          <a:ext cx="0" cy="0"/>
          <a:chOff x="0" y="0"/>
          <a:chExt cx="0" cy="0"/>
        </a:xfrm>
      </p:grpSpPr>
      <p:grpSp>
        <p:nvGrpSpPr>
          <p:cNvPr id="7" name="Regieanweisungen">
            <a:extLst>
              <a:ext uri="{FF2B5EF4-FFF2-40B4-BE49-F238E27FC236}">
                <a16:creationId xmlns:a16="http://schemas.microsoft.com/office/drawing/2014/main" id="{6755A6F1-476D-6919-5A89-44D059BC9A8B}"/>
              </a:ext>
            </a:extLst>
          </p:cNvPr>
          <p:cNvGrpSpPr>
            <a:grpSpLocks noGrp="1" noUngrp="1" noRot="1" noMove="1" noResize="1"/>
          </p:cNvGrpSpPr>
          <p:nvPr userDrawn="1"/>
        </p:nvGrpSpPr>
        <p:grpSpPr>
          <a:xfrm>
            <a:off x="-2066500" y="27445"/>
            <a:ext cx="1908000" cy="1799925"/>
            <a:chOff x="-2066500" y="0"/>
            <a:chExt cx="1908000" cy="1799925"/>
          </a:xfrm>
        </p:grpSpPr>
        <p:sp>
          <p:nvSpPr>
            <p:cNvPr id="6" name="Zusatzlogo austauschen">
              <a:extLst>
                <a:ext uri="{FF2B5EF4-FFF2-40B4-BE49-F238E27FC236}">
                  <a16:creationId xmlns:a16="http://schemas.microsoft.com/office/drawing/2014/main" id="{23F829E1-DB96-9DB7-0C95-F37B0331EDDD}"/>
                </a:ext>
              </a:extLst>
            </p:cNvPr>
            <p:cNvSpPr txBox="1">
              <a:spLocks noGrp="1" noRot="1" noMove="1" noResize="1" noEditPoints="1" noAdjustHandles="1" noChangeArrowheads="1" noChangeShapeType="1"/>
            </p:cNvSpPr>
            <p:nvPr userDrawn="1"/>
          </p:nvSpPr>
          <p:spPr>
            <a:xfrm rot="10800000" flipH="1" flipV="1">
              <a:off x="-2066500" y="1060277"/>
              <a:ext cx="1908000" cy="739648"/>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1" baseline="0" dirty="0">
                  <a:solidFill>
                    <a:schemeClr val="tx1"/>
                  </a:solidFill>
                  <a:latin typeface="+mn-lt"/>
                </a:rPr>
                <a:t>Zusatzlogo austauschen</a:t>
              </a:r>
              <a:br>
                <a:rPr lang="de-DE" sz="1000" b="1" baseline="0" dirty="0">
                  <a:solidFill>
                    <a:schemeClr val="tx1"/>
                  </a:solidFill>
                  <a:latin typeface="+mn-lt"/>
                </a:rPr>
              </a:br>
              <a:r>
                <a:rPr lang="de-DE" sz="1000" b="0" baseline="0" dirty="0">
                  <a:solidFill>
                    <a:schemeClr val="tx1"/>
                  </a:solidFill>
                  <a:latin typeface="+mn-lt"/>
                </a:rPr>
                <a:t>Das bereits platzierte Logo zunächst löschen und dann ein neues Zusatzlogo einfügen.</a:t>
              </a:r>
            </a:p>
          </p:txBody>
        </p:sp>
        <p:sp>
          <p:nvSpPr>
            <p:cNvPr id="5" name="Zusatzlogo ausrichten">
              <a:extLst>
                <a:ext uri="{FF2B5EF4-FFF2-40B4-BE49-F238E27FC236}">
                  <a16:creationId xmlns:a16="http://schemas.microsoft.com/office/drawing/2014/main" id="{9AAA6AE9-89A7-0D92-D5C4-252789317F92}"/>
                </a:ext>
              </a:extLst>
            </p:cNvPr>
            <p:cNvSpPr txBox="1">
              <a:spLocks noGrp="1" noRot="1" noMove="1" noResize="1" noEditPoints="1" noAdjustHandles="1" noChangeArrowheads="1" noChangeShapeType="1"/>
            </p:cNvSpPr>
            <p:nvPr userDrawn="1"/>
          </p:nvSpPr>
          <p:spPr>
            <a:xfrm rot="10800000" flipH="1" flipV="1">
              <a:off x="-2066500" y="0"/>
              <a:ext cx="1908000" cy="952901"/>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1" baseline="0" dirty="0">
                  <a:solidFill>
                    <a:schemeClr val="tx1"/>
                  </a:solidFill>
                  <a:latin typeface="+mn-lt"/>
                </a:rPr>
                <a:t>Zusatzlogo ausrichten</a:t>
              </a:r>
              <a:br>
                <a:rPr lang="de-DE" sz="1000" b="1" baseline="0" dirty="0">
                  <a:solidFill>
                    <a:schemeClr val="tx1"/>
                  </a:solidFill>
                  <a:latin typeface="+mn-lt"/>
                </a:rPr>
              </a:br>
              <a:r>
                <a:rPr lang="de-DE" sz="1000" b="0" baseline="0" dirty="0">
                  <a:solidFill>
                    <a:schemeClr val="tx1"/>
                  </a:solidFill>
                  <a:latin typeface="+mn-lt"/>
                </a:rPr>
                <a:t>Die linke Außenkante Ihres Zusatzlogos muss die graue gestrichelte Hilfslinie berühren.</a:t>
              </a:r>
            </a:p>
            <a:p>
              <a:pPr indent="0" algn="r">
                <a:lnSpc>
                  <a:spcPct val="100000"/>
                </a:lnSpc>
                <a:spcBef>
                  <a:spcPts val="0"/>
                </a:spcBef>
                <a:spcAft>
                  <a:spcPts val="0"/>
                </a:spcAft>
              </a:pPr>
              <a:r>
                <a:rPr lang="de-DE" sz="1000" b="0" baseline="0" dirty="0">
                  <a:solidFill>
                    <a:schemeClr val="tx1"/>
                  </a:solidFill>
                  <a:latin typeface="+mn-lt"/>
                </a:rPr>
                <a:t>Die Größe des Zusatzlogos darf nicht verändert werden. </a:t>
              </a:r>
            </a:p>
          </p:txBody>
        </p:sp>
      </p:grpSp>
      <p:sp>
        <p:nvSpPr>
          <p:cNvPr id="14" name="Fußzeile" hidden="1">
            <a:extLst>
              <a:ext uri="{FF2B5EF4-FFF2-40B4-BE49-F238E27FC236}">
                <a16:creationId xmlns:a16="http://schemas.microsoft.com/office/drawing/2014/main" id="{6A1128E2-4BD3-E419-A34E-5F8469136261}"/>
              </a:ext>
            </a:extLst>
          </p:cNvPr>
          <p:cNvSpPr>
            <a:spLocks noGrp="1" noRot="1" noMove="1" noResize="1" noEditPoints="1" noAdjustHandles="1" noChangeArrowheads="1" noChangeShapeType="1"/>
          </p:cNvSpPr>
          <p:nvPr>
            <p:ph type="ftr" sz="quarter" idx="10"/>
          </p:nvPr>
        </p:nvSpPr>
        <p:spPr>
          <a:xfrm>
            <a:off x="421200" y="7200000"/>
            <a:ext cx="25400" cy="185738"/>
          </a:xfrm>
          <a:noFill/>
        </p:spPr>
        <p:txBody>
          <a:bodyPr/>
          <a:lstStyle>
            <a:lvl1pPr>
              <a:defRPr>
                <a:solidFill>
                  <a:schemeClr val="bg1">
                    <a:lumMod val="95000"/>
                  </a:schemeClr>
                </a:solidFill>
              </a:defRPr>
            </a:lvl1pPr>
          </a:lstStyle>
          <a:p>
            <a:r>
              <a:rPr lang="de-DE"/>
              <a:t>Akademischer Titel Vorname Nachname Referent*in ∙  Titel der Präsentation ∙  XX. Monat 20XX</a:t>
            </a:r>
            <a:endParaRPr lang="de-DE" dirty="0"/>
          </a:p>
        </p:txBody>
      </p:sp>
      <p:sp>
        <p:nvSpPr>
          <p:cNvPr id="13" name="Foliennummer" hidden="1">
            <a:extLst>
              <a:ext uri="{FF2B5EF4-FFF2-40B4-BE49-F238E27FC236}">
                <a16:creationId xmlns:a16="http://schemas.microsoft.com/office/drawing/2014/main" id="{31A09550-F71C-ED6D-EA1B-B6BDDF6BAF18}"/>
              </a:ext>
            </a:extLst>
          </p:cNvPr>
          <p:cNvSpPr>
            <a:spLocks noGrp="1" noRot="1" noMove="1" noResize="1" noEditPoints="1" noAdjustHandles="1" noChangeArrowheads="1" noChangeShapeType="1"/>
          </p:cNvSpPr>
          <p:nvPr>
            <p:ph type="sldNum" sz="quarter" idx="11"/>
          </p:nvPr>
        </p:nvSpPr>
        <p:spPr>
          <a:xfrm>
            <a:off x="11089560" y="7200000"/>
            <a:ext cx="504000" cy="185738"/>
          </a:xfrm>
          <a:noFill/>
        </p:spPr>
        <p:txBody>
          <a:bodyPr/>
          <a:lstStyle>
            <a:lvl1pPr>
              <a:defRPr>
                <a:solidFill>
                  <a:schemeClr val="bg1">
                    <a:lumMod val="95000"/>
                  </a:schemeClr>
                </a:solidFill>
              </a:defRPr>
            </a:lvl1pPr>
          </a:lstStyle>
          <a:p>
            <a:fld id="{11DE32AD-F86D-4804-839F-80A6732D429D}" type="slidenum">
              <a:rPr lang="de-DE" smtClean="0"/>
              <a:pPr/>
              <a:t>‹Nr.›</a:t>
            </a:fld>
            <a:endParaRPr lang="de-DE" dirty="0"/>
          </a:p>
        </p:txBody>
      </p:sp>
      <p:pic>
        <p:nvPicPr>
          <p:cNvPr id="16" name="Hintergrund">
            <a:extLst>
              <a:ext uri="{FF2B5EF4-FFF2-40B4-BE49-F238E27FC236}">
                <a16:creationId xmlns:a16="http://schemas.microsoft.com/office/drawing/2014/main" id="{10CC204B-CD9A-A499-6E5C-8D83D90D205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6352" y="0"/>
            <a:ext cx="12192000" cy="6858000"/>
          </a:xfrm>
          <a:prstGeom prst="rect">
            <a:avLst/>
          </a:prstGeom>
        </p:spPr>
      </p:pic>
      <p:sp>
        <p:nvSpPr>
          <p:cNvPr id="10" name="Autoren">
            <a:extLst>
              <a:ext uri="{FF2B5EF4-FFF2-40B4-BE49-F238E27FC236}">
                <a16:creationId xmlns:a16="http://schemas.microsoft.com/office/drawing/2014/main" id="{29C90831-4579-25A0-23D0-3688C26C577E}"/>
              </a:ext>
            </a:extLst>
          </p:cNvPr>
          <p:cNvSpPr>
            <a:spLocks noGrp="1"/>
          </p:cNvSpPr>
          <p:nvPr>
            <p:ph type="body" orient="vert" idx="12" hasCustomPrompt="1"/>
          </p:nvPr>
        </p:nvSpPr>
        <p:spPr>
          <a:xfrm>
            <a:off x="1227138" y="5688013"/>
            <a:ext cx="8545514" cy="546100"/>
          </a:xfrm>
          <a:prstGeom prst="rect">
            <a:avLst/>
          </a:prstGeom>
          <a:noFill/>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11" name="Text">
            <a:extLst>
              <a:ext uri="{FF2B5EF4-FFF2-40B4-BE49-F238E27FC236}">
                <a16:creationId xmlns:a16="http://schemas.microsoft.com/office/drawing/2014/main" id="{3C9CD62D-9864-2843-4C59-6105D7ADCBDB}"/>
              </a:ext>
            </a:extLst>
          </p:cNvPr>
          <p:cNvSpPr>
            <a:spLocks noGrp="1"/>
          </p:cNvSpPr>
          <p:nvPr>
            <p:ph type="subTitle" idx="1" hasCustomPrompt="1"/>
          </p:nvPr>
        </p:nvSpPr>
        <p:spPr>
          <a:xfrm>
            <a:off x="1227138" y="3803651"/>
            <a:ext cx="8545514" cy="1332000"/>
          </a:xfrm>
          <a:prstGeom prst="rect">
            <a:avLst/>
          </a:prstGeom>
          <a:noFill/>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Bitte diese Vorlage für Zusatzlogos verwenden. Das Logo wird nach dem Einfügen automatisch auf die maximale Größe skaliert. Ein nachträgliches Skalieren ist nicht gestattet. Die linke Kante des platzierten Zusatzlogos sollte die graugestrichelte Führungslinie berühren.</a:t>
            </a:r>
          </a:p>
        </p:txBody>
      </p:sp>
      <p:sp>
        <p:nvSpPr>
          <p:cNvPr id="12" name="Titel">
            <a:extLst>
              <a:ext uri="{FF2B5EF4-FFF2-40B4-BE49-F238E27FC236}">
                <a16:creationId xmlns:a16="http://schemas.microsoft.com/office/drawing/2014/main" id="{507BE2DA-5D78-260D-6A93-677E6AA06DDC}"/>
              </a:ext>
            </a:extLst>
          </p:cNvPr>
          <p:cNvSpPr>
            <a:spLocks noGrp="1"/>
          </p:cNvSpPr>
          <p:nvPr>
            <p:ph type="ctrTitle" hasCustomPrompt="1"/>
          </p:nvPr>
        </p:nvSpPr>
        <p:spPr>
          <a:xfrm>
            <a:off x="1227138" y="2119591"/>
            <a:ext cx="8545514" cy="1225272"/>
          </a:xfrm>
          <a:noFill/>
        </p:spPr>
        <p:txBody>
          <a:bodyPr anchor="b"/>
          <a:lstStyle>
            <a:lvl1pPr algn="l">
              <a:defRPr sz="3500"/>
            </a:lvl1pPr>
          </a:lstStyle>
          <a:p>
            <a:r>
              <a:rPr lang="de-DE" dirty="0"/>
              <a:t>Titel der Präsentation</a:t>
            </a:r>
            <a:br>
              <a:rPr lang="de-DE" dirty="0"/>
            </a:br>
            <a:r>
              <a:rPr lang="de-DE" dirty="0"/>
              <a:t>mit Zusatzlogo</a:t>
            </a:r>
          </a:p>
        </p:txBody>
      </p:sp>
      <p:sp>
        <p:nvSpPr>
          <p:cNvPr id="2" name="Zusatzlogo">
            <a:extLst>
              <a:ext uri="{FF2B5EF4-FFF2-40B4-BE49-F238E27FC236}">
                <a16:creationId xmlns:a16="http://schemas.microsoft.com/office/drawing/2014/main" id="{6D7F572D-F4B4-08CA-5CFC-191CA92D5C0C}"/>
              </a:ext>
            </a:extLst>
          </p:cNvPr>
          <p:cNvSpPr>
            <a:spLocks noGrp="1" noRot="1" noMove="1" noResize="1" noEditPoints="1" noAdjustHandles="1" noChangeArrowheads="1" noChangeShapeType="1"/>
          </p:cNvSpPr>
          <p:nvPr>
            <p:ph type="clipArt" sz="quarter" idx="14" hasCustomPrompt="1"/>
          </p:nvPr>
        </p:nvSpPr>
        <p:spPr>
          <a:xfrm>
            <a:off x="3136320" y="500400"/>
            <a:ext cx="1537200" cy="713880"/>
          </a:xfrm>
        </p:spPr>
        <p:txBody>
          <a:bodyPr wrap="none" lIns="1728000"/>
          <a:lstStyle>
            <a:lvl1pPr>
              <a:lnSpc>
                <a:spcPct val="100000"/>
              </a:lnSpc>
              <a:defRPr sz="1200"/>
            </a:lvl1pPr>
          </a:lstStyle>
          <a:p>
            <a:r>
              <a:rPr lang="de-DE" dirty="0"/>
              <a:t>Zusatzlogo per Drag-and-Drop </a:t>
            </a:r>
            <a:br>
              <a:rPr lang="de-DE" dirty="0"/>
            </a:br>
            <a:r>
              <a:rPr lang="de-DE" dirty="0"/>
              <a:t>einfügen und bis an die gestrichelte </a:t>
            </a:r>
            <a:br>
              <a:rPr lang="de-DE" dirty="0"/>
            </a:br>
            <a:r>
              <a:rPr lang="de-DE" dirty="0"/>
              <a:t>graue Führungslinie setzen.</a:t>
            </a:r>
          </a:p>
        </p:txBody>
      </p:sp>
    </p:spTree>
    <p:extLst>
      <p:ext uri="{BB962C8B-B14F-4D97-AF65-F5344CB8AC3E}">
        <p14:creationId xmlns:p14="http://schemas.microsoft.com/office/powerpoint/2010/main" val="99301354"/>
      </p:ext>
    </p:extLst>
  </p:cSld>
  <p:clrMapOvr>
    <a:masterClrMapping/>
  </p:clrMapOvr>
  <p:extLst>
    <p:ext uri="{DCECCB84-F9BA-43D5-87BE-67443E8EF086}">
      <p15:sldGuideLst xmlns:p15="http://schemas.microsoft.com/office/powerpoint/2012/main">
        <p15:guide id="1" orient="horz" pos="1333" userDrawn="1">
          <p15:clr>
            <a:srgbClr val="547EBF"/>
          </p15:clr>
        </p15:guide>
        <p15:guide id="2" pos="773" userDrawn="1">
          <p15:clr>
            <a:srgbClr val="547EBF"/>
          </p15:clr>
        </p15:guide>
        <p15:guide id="3" pos="6157" userDrawn="1">
          <p15:clr>
            <a:srgbClr val="547EBF"/>
          </p15:clr>
        </p15:guide>
        <p15:guide id="4" orient="horz" pos="2109" userDrawn="1">
          <p15:clr>
            <a:srgbClr val="547EBF"/>
          </p15:clr>
        </p15:guide>
        <p15:guide id="5" orient="horz" pos="2395" userDrawn="1">
          <p15:clr>
            <a:srgbClr val="547EBF"/>
          </p15:clr>
        </p15:guide>
        <p15:guide id="6" orient="horz" pos="3582" userDrawn="1">
          <p15:clr>
            <a:srgbClr val="547EBF"/>
          </p15:clr>
        </p15:guide>
        <p15:guide id="7" orient="horz" pos="3927" userDrawn="1">
          <p15:clr>
            <a:srgbClr val="547EBF"/>
          </p15:clr>
        </p15:guide>
        <p15:guide id="8" pos="1973"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große Dreiecke + Zusatzlogo">
    <p:spTree>
      <p:nvGrpSpPr>
        <p:cNvPr id="1" name=""/>
        <p:cNvGrpSpPr/>
        <p:nvPr/>
      </p:nvGrpSpPr>
      <p:grpSpPr>
        <a:xfrm>
          <a:off x="0" y="0"/>
          <a:ext cx="0" cy="0"/>
          <a:chOff x="0" y="0"/>
          <a:chExt cx="0" cy="0"/>
        </a:xfrm>
      </p:grpSpPr>
      <p:grpSp>
        <p:nvGrpSpPr>
          <p:cNvPr id="7" name="Regieanweisungen">
            <a:extLst>
              <a:ext uri="{FF2B5EF4-FFF2-40B4-BE49-F238E27FC236}">
                <a16:creationId xmlns:a16="http://schemas.microsoft.com/office/drawing/2014/main" id="{9CE5C3A0-1EC5-FB9F-B930-A1793C1A4B25}"/>
              </a:ext>
            </a:extLst>
          </p:cNvPr>
          <p:cNvGrpSpPr>
            <a:grpSpLocks noGrp="1" noUngrp="1" noRot="1" noMove="1" noResize="1"/>
          </p:cNvGrpSpPr>
          <p:nvPr userDrawn="1"/>
        </p:nvGrpSpPr>
        <p:grpSpPr>
          <a:xfrm>
            <a:off x="-2066500" y="27445"/>
            <a:ext cx="1908000" cy="1799925"/>
            <a:chOff x="-2066500" y="0"/>
            <a:chExt cx="1908000" cy="1799925"/>
          </a:xfrm>
        </p:grpSpPr>
        <p:sp>
          <p:nvSpPr>
            <p:cNvPr id="8" name="Zusatzlogo austauschen">
              <a:extLst>
                <a:ext uri="{FF2B5EF4-FFF2-40B4-BE49-F238E27FC236}">
                  <a16:creationId xmlns:a16="http://schemas.microsoft.com/office/drawing/2014/main" id="{F2DABF80-C931-1B99-6036-A58956584615}"/>
                </a:ext>
              </a:extLst>
            </p:cNvPr>
            <p:cNvSpPr txBox="1">
              <a:spLocks noGrp="1" noRot="1" noMove="1" noResize="1" noEditPoints="1" noAdjustHandles="1" noChangeArrowheads="1" noChangeShapeType="1"/>
            </p:cNvSpPr>
            <p:nvPr userDrawn="1"/>
          </p:nvSpPr>
          <p:spPr>
            <a:xfrm rot="10800000" flipH="1" flipV="1">
              <a:off x="-2066500" y="1060277"/>
              <a:ext cx="1908000" cy="739648"/>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1" baseline="0" dirty="0">
                  <a:solidFill>
                    <a:schemeClr val="tx1"/>
                  </a:solidFill>
                  <a:latin typeface="+mn-lt"/>
                </a:rPr>
                <a:t>Zusatzlogo austauschen</a:t>
              </a:r>
              <a:br>
                <a:rPr lang="de-DE" sz="1000" b="1" baseline="0" dirty="0">
                  <a:solidFill>
                    <a:schemeClr val="tx1"/>
                  </a:solidFill>
                  <a:latin typeface="+mn-lt"/>
                </a:rPr>
              </a:br>
              <a:r>
                <a:rPr lang="de-DE" sz="1000" b="0" baseline="0" dirty="0">
                  <a:solidFill>
                    <a:schemeClr val="tx1"/>
                  </a:solidFill>
                  <a:latin typeface="+mn-lt"/>
                </a:rPr>
                <a:t>Das bereits platzierte Logo zunächst löschen und dann ein neues Zusatzlogo einfügen.</a:t>
              </a:r>
            </a:p>
          </p:txBody>
        </p:sp>
        <p:sp>
          <p:nvSpPr>
            <p:cNvPr id="9" name="Zusatzlogo ausrichten">
              <a:extLst>
                <a:ext uri="{FF2B5EF4-FFF2-40B4-BE49-F238E27FC236}">
                  <a16:creationId xmlns:a16="http://schemas.microsoft.com/office/drawing/2014/main" id="{7D7B7676-D403-C14D-B45E-58DA5C8034ED}"/>
                </a:ext>
              </a:extLst>
            </p:cNvPr>
            <p:cNvSpPr txBox="1">
              <a:spLocks noGrp="1" noRot="1" noMove="1" noResize="1" noEditPoints="1" noAdjustHandles="1" noChangeArrowheads="1" noChangeShapeType="1"/>
            </p:cNvSpPr>
            <p:nvPr userDrawn="1"/>
          </p:nvSpPr>
          <p:spPr>
            <a:xfrm rot="10800000" flipH="1" flipV="1">
              <a:off x="-2066500" y="0"/>
              <a:ext cx="1908000" cy="952901"/>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1000" b="1" baseline="0" dirty="0">
                  <a:solidFill>
                    <a:schemeClr val="tx1"/>
                  </a:solidFill>
                  <a:latin typeface="+mn-lt"/>
                </a:rPr>
                <a:t>Zusatzlogo ausrichten</a:t>
              </a:r>
              <a:br>
                <a:rPr lang="de-DE" sz="1000" b="1" baseline="0" dirty="0">
                  <a:solidFill>
                    <a:schemeClr val="tx1"/>
                  </a:solidFill>
                  <a:latin typeface="+mn-lt"/>
                </a:rPr>
              </a:br>
              <a:r>
                <a:rPr lang="de-DE" sz="1000" b="0" baseline="0" dirty="0">
                  <a:solidFill>
                    <a:schemeClr val="tx1"/>
                  </a:solidFill>
                  <a:latin typeface="+mn-lt"/>
                </a:rPr>
                <a:t>Die linke Außenkante Ihres Zusatzlogos muss die graue gestrichelte Hilfslinie berühren.</a:t>
              </a:r>
            </a:p>
            <a:p>
              <a:pPr indent="0" algn="r">
                <a:lnSpc>
                  <a:spcPct val="100000"/>
                </a:lnSpc>
                <a:spcBef>
                  <a:spcPts val="0"/>
                </a:spcBef>
                <a:spcAft>
                  <a:spcPts val="0"/>
                </a:spcAft>
              </a:pPr>
              <a:r>
                <a:rPr lang="de-DE" sz="1000" b="0" baseline="0" dirty="0">
                  <a:solidFill>
                    <a:schemeClr val="tx1"/>
                  </a:solidFill>
                  <a:latin typeface="+mn-lt"/>
                </a:rPr>
                <a:t>Die Größe des Zusatzlogos darf nicht verändert werden. </a:t>
              </a:r>
            </a:p>
          </p:txBody>
        </p:sp>
      </p:grpSp>
      <p:sp>
        <p:nvSpPr>
          <p:cNvPr id="14" name="Fußzeile" hidden="1">
            <a:extLst>
              <a:ext uri="{FF2B5EF4-FFF2-40B4-BE49-F238E27FC236}">
                <a16:creationId xmlns:a16="http://schemas.microsoft.com/office/drawing/2014/main" id="{6A1128E2-4BD3-E419-A34E-5F8469136261}"/>
              </a:ext>
            </a:extLst>
          </p:cNvPr>
          <p:cNvSpPr>
            <a:spLocks noGrp="1" noRot="1" noMove="1" noResize="1" noEditPoints="1" noAdjustHandles="1" noChangeArrowheads="1" noChangeShapeType="1"/>
          </p:cNvSpPr>
          <p:nvPr>
            <p:ph type="ftr" sz="quarter" idx="10"/>
          </p:nvPr>
        </p:nvSpPr>
        <p:spPr>
          <a:xfrm>
            <a:off x="421200" y="7200000"/>
            <a:ext cx="25400" cy="185738"/>
          </a:xfrm>
          <a:noFill/>
        </p:spPr>
        <p:txBody>
          <a:bodyPr/>
          <a:lstStyle>
            <a:lvl1pPr>
              <a:defRPr>
                <a:solidFill>
                  <a:schemeClr val="bg1">
                    <a:lumMod val="95000"/>
                  </a:schemeClr>
                </a:solidFill>
              </a:defRPr>
            </a:lvl1pPr>
          </a:lstStyle>
          <a:p>
            <a:r>
              <a:rPr lang="de-DE"/>
              <a:t>Akademischer Titel Vorname Nachname Referent*in ∙  Titel der Präsentation ∙  XX. Monat 20XX</a:t>
            </a:r>
            <a:endParaRPr lang="de-DE" dirty="0"/>
          </a:p>
        </p:txBody>
      </p:sp>
      <p:sp>
        <p:nvSpPr>
          <p:cNvPr id="13" name="Foliennummer" hidden="1">
            <a:extLst>
              <a:ext uri="{FF2B5EF4-FFF2-40B4-BE49-F238E27FC236}">
                <a16:creationId xmlns:a16="http://schemas.microsoft.com/office/drawing/2014/main" id="{31A09550-F71C-ED6D-EA1B-B6BDDF6BAF18}"/>
              </a:ext>
            </a:extLst>
          </p:cNvPr>
          <p:cNvSpPr>
            <a:spLocks noGrp="1" noRot="1" noMove="1" noResize="1" noEditPoints="1" noAdjustHandles="1" noChangeArrowheads="1" noChangeShapeType="1"/>
          </p:cNvSpPr>
          <p:nvPr>
            <p:ph type="sldNum" sz="quarter" idx="11"/>
          </p:nvPr>
        </p:nvSpPr>
        <p:spPr>
          <a:xfrm>
            <a:off x="11089560" y="7200000"/>
            <a:ext cx="504000" cy="185738"/>
          </a:xfrm>
          <a:noFill/>
        </p:spPr>
        <p:txBody>
          <a:bodyPr/>
          <a:lstStyle>
            <a:lvl1pPr>
              <a:defRPr>
                <a:solidFill>
                  <a:schemeClr val="bg1">
                    <a:lumMod val="95000"/>
                  </a:schemeClr>
                </a:solidFill>
              </a:defRPr>
            </a:lvl1pPr>
          </a:lstStyle>
          <a:p>
            <a:fld id="{11DE32AD-F86D-4804-839F-80A6732D429D}" type="slidenum">
              <a:rPr lang="de-DE" smtClean="0"/>
              <a:pPr/>
              <a:t>‹Nr.›</a:t>
            </a:fld>
            <a:endParaRPr lang="de-DE" dirty="0"/>
          </a:p>
        </p:txBody>
      </p:sp>
      <p:pic>
        <p:nvPicPr>
          <p:cNvPr id="16" name="Hintergrund">
            <a:extLst>
              <a:ext uri="{FF2B5EF4-FFF2-40B4-BE49-F238E27FC236}">
                <a16:creationId xmlns:a16="http://schemas.microsoft.com/office/drawing/2014/main" id="{10CC204B-CD9A-A499-6E5C-8D83D90D205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0" name="Autoren">
            <a:extLst>
              <a:ext uri="{FF2B5EF4-FFF2-40B4-BE49-F238E27FC236}">
                <a16:creationId xmlns:a16="http://schemas.microsoft.com/office/drawing/2014/main" id="{29C90831-4579-25A0-23D0-3688C26C577E}"/>
              </a:ext>
            </a:extLst>
          </p:cNvPr>
          <p:cNvSpPr>
            <a:spLocks noGrp="1"/>
          </p:cNvSpPr>
          <p:nvPr>
            <p:ph type="body" orient="vert" idx="12" hasCustomPrompt="1"/>
          </p:nvPr>
        </p:nvSpPr>
        <p:spPr>
          <a:xfrm>
            <a:off x="1011237" y="5688013"/>
            <a:ext cx="8582025" cy="546100"/>
          </a:xfrm>
          <a:prstGeom prst="rect">
            <a:avLst/>
          </a:prstGeom>
          <a:noFill/>
        </p:spPr>
        <p:txBody>
          <a:bodyPr vert="horz" numCol="1"/>
          <a:lstStyle>
            <a:lvl1pPr marL="0" indent="0">
              <a:lnSpc>
                <a:spcPct val="127000"/>
              </a:lnSpc>
              <a:spcBef>
                <a:spcPts val="0"/>
              </a:spcBef>
              <a:spcAft>
                <a:spcPts val="0"/>
              </a:spcAft>
              <a:buFont typeface="+mj-lt"/>
              <a:buNone/>
              <a:defRPr sz="1600"/>
            </a:lvl1pPr>
            <a:lvl2pPr marL="0" indent="0">
              <a:lnSpc>
                <a:spcPct val="127000"/>
              </a:lnSpc>
              <a:spcBef>
                <a:spcPts val="0"/>
              </a:spcBef>
              <a:spcAft>
                <a:spcPts val="0"/>
              </a:spcAft>
              <a:buFont typeface="+mj-lt"/>
              <a:buNone/>
              <a:defRPr sz="1600"/>
            </a:lvl2pPr>
            <a:lvl3pPr marL="0" indent="0">
              <a:lnSpc>
                <a:spcPct val="127000"/>
              </a:lnSpc>
              <a:spcBef>
                <a:spcPts val="0"/>
              </a:spcBef>
              <a:spcAft>
                <a:spcPts val="0"/>
              </a:spcAft>
              <a:buFont typeface="+mj-lt"/>
              <a:buNone/>
              <a:defRPr sz="1600"/>
            </a:lvl3pPr>
            <a:lvl4pPr marL="0" indent="0">
              <a:lnSpc>
                <a:spcPct val="127000"/>
              </a:lnSpc>
              <a:spcBef>
                <a:spcPts val="0"/>
              </a:spcBef>
              <a:spcAft>
                <a:spcPts val="0"/>
              </a:spcAft>
              <a:buFont typeface="+mj-lt"/>
              <a:buNone/>
              <a:defRPr sz="1600"/>
            </a:lvl4pPr>
            <a:lvl5pPr marL="0" indent="0">
              <a:lnSpc>
                <a:spcPct val="127000"/>
              </a:lnSpc>
              <a:spcBef>
                <a:spcPts val="0"/>
              </a:spcBef>
              <a:spcAft>
                <a:spcPts val="0"/>
              </a:spcAft>
              <a:buFont typeface="+mj-lt"/>
              <a:buNone/>
              <a:defRPr sz="1600"/>
            </a:lvl5pPr>
            <a:lvl6pPr marL="0" indent="0">
              <a:lnSpc>
                <a:spcPct val="127000"/>
              </a:lnSpc>
              <a:spcBef>
                <a:spcPts val="0"/>
              </a:spcBef>
              <a:spcAft>
                <a:spcPts val="0"/>
              </a:spcAft>
              <a:buFont typeface="+mj-lt"/>
              <a:buNone/>
              <a:defRPr sz="1600"/>
            </a:lvl6pPr>
            <a:lvl7pPr marL="0" indent="0">
              <a:lnSpc>
                <a:spcPct val="127000"/>
              </a:lnSpc>
              <a:spcBef>
                <a:spcPts val="0"/>
              </a:spcBef>
              <a:spcAft>
                <a:spcPts val="0"/>
              </a:spcAft>
              <a:buFont typeface="+mj-lt"/>
              <a:buNone/>
              <a:defRPr sz="1600"/>
            </a:lvl7pPr>
            <a:lvl8pPr marL="0" indent="0">
              <a:lnSpc>
                <a:spcPct val="127000"/>
              </a:lnSpc>
              <a:spcBef>
                <a:spcPts val="0"/>
              </a:spcBef>
              <a:spcAft>
                <a:spcPts val="0"/>
              </a:spcAft>
              <a:buFont typeface="+mj-lt"/>
              <a:buNone/>
              <a:defRPr sz="1600"/>
            </a:lvl8pPr>
            <a:lvl9pPr marL="0" indent="0">
              <a:lnSpc>
                <a:spcPct val="127000"/>
              </a:lnSpc>
              <a:spcBef>
                <a:spcPts val="0"/>
              </a:spcBef>
              <a:spcAft>
                <a:spcPts val="0"/>
              </a:spcAft>
              <a:buFont typeface="+mj-lt"/>
              <a:buNone/>
              <a:defRPr sz="1600"/>
            </a:lvl9pPr>
          </a:lstStyle>
          <a:p>
            <a:r>
              <a:rPr lang="de-DE" dirty="0"/>
              <a:t>Akademischer Titel Vorname Nachname Referent*in</a:t>
            </a:r>
            <a:br>
              <a:rPr lang="de-DE" dirty="0"/>
            </a:br>
            <a:r>
              <a:rPr lang="de-DE" dirty="0"/>
              <a:t>XX. Monat 20XX</a:t>
            </a:r>
          </a:p>
        </p:txBody>
      </p:sp>
      <p:sp>
        <p:nvSpPr>
          <p:cNvPr id="11" name="Text">
            <a:extLst>
              <a:ext uri="{FF2B5EF4-FFF2-40B4-BE49-F238E27FC236}">
                <a16:creationId xmlns:a16="http://schemas.microsoft.com/office/drawing/2014/main" id="{3C9CD62D-9864-2843-4C59-6105D7ADCBDB}"/>
              </a:ext>
            </a:extLst>
          </p:cNvPr>
          <p:cNvSpPr>
            <a:spLocks noGrp="1"/>
          </p:cNvSpPr>
          <p:nvPr>
            <p:ph type="subTitle" idx="1" hasCustomPrompt="1"/>
          </p:nvPr>
        </p:nvSpPr>
        <p:spPr>
          <a:xfrm>
            <a:off x="1011237" y="3803651"/>
            <a:ext cx="8582025" cy="1332000"/>
          </a:xfrm>
          <a:prstGeom prst="rect">
            <a:avLst/>
          </a:prstGeom>
          <a:noFill/>
        </p:spPr>
        <p:txBody>
          <a:bodyPr/>
          <a:lstStyle>
            <a:lvl1pPr marL="0" indent="0" algn="l">
              <a:lnSpc>
                <a:spcPct val="100000"/>
              </a:lnSpc>
              <a:spcBef>
                <a:spcPts val="0"/>
              </a:spcBef>
              <a:spcAft>
                <a:spcPts val="0"/>
              </a:spcAft>
              <a:buFont typeface="+mj-lt"/>
              <a:buNone/>
              <a:defRPr sz="2000"/>
            </a:lvl1pPr>
            <a:lvl2pPr marL="0" indent="0" algn="l">
              <a:lnSpc>
                <a:spcPct val="100000"/>
              </a:lnSpc>
              <a:spcBef>
                <a:spcPts val="0"/>
              </a:spcBef>
              <a:spcAft>
                <a:spcPts val="0"/>
              </a:spcAft>
              <a:buFont typeface="+mj-lt"/>
              <a:buNone/>
              <a:defRPr sz="2000"/>
            </a:lvl2pPr>
            <a:lvl3pPr marL="0" indent="0" algn="l">
              <a:lnSpc>
                <a:spcPct val="100000"/>
              </a:lnSpc>
              <a:spcBef>
                <a:spcPts val="0"/>
              </a:spcBef>
              <a:spcAft>
                <a:spcPts val="0"/>
              </a:spcAft>
              <a:buFont typeface="+mj-lt"/>
              <a:buNone/>
              <a:defRPr sz="2000"/>
            </a:lvl3pPr>
            <a:lvl4pPr marL="0" indent="0" algn="l">
              <a:lnSpc>
                <a:spcPct val="100000"/>
              </a:lnSpc>
              <a:spcBef>
                <a:spcPts val="0"/>
              </a:spcBef>
              <a:spcAft>
                <a:spcPts val="0"/>
              </a:spcAft>
              <a:buFont typeface="+mj-lt"/>
              <a:buNone/>
              <a:defRPr sz="2000"/>
            </a:lvl4pPr>
            <a:lvl5pPr marL="0" indent="0" algn="l">
              <a:lnSpc>
                <a:spcPct val="100000"/>
              </a:lnSpc>
              <a:spcBef>
                <a:spcPts val="0"/>
              </a:spcBef>
              <a:spcAft>
                <a:spcPts val="0"/>
              </a:spcAft>
              <a:buFont typeface="+mj-lt"/>
              <a:buNone/>
              <a:defRPr sz="2000"/>
            </a:lvl5pPr>
            <a:lvl6pPr marL="0" indent="0" algn="l">
              <a:lnSpc>
                <a:spcPct val="100000"/>
              </a:lnSpc>
              <a:spcBef>
                <a:spcPts val="0"/>
              </a:spcBef>
              <a:spcAft>
                <a:spcPts val="0"/>
              </a:spcAft>
              <a:buFont typeface="+mj-lt"/>
              <a:buNone/>
              <a:defRPr sz="2000"/>
            </a:lvl6pPr>
            <a:lvl7pPr marL="0" indent="0" algn="l">
              <a:lnSpc>
                <a:spcPct val="100000"/>
              </a:lnSpc>
              <a:spcBef>
                <a:spcPts val="0"/>
              </a:spcBef>
              <a:spcAft>
                <a:spcPts val="0"/>
              </a:spcAft>
              <a:buFont typeface="+mj-lt"/>
              <a:buNone/>
              <a:defRPr sz="2000"/>
            </a:lvl7pPr>
            <a:lvl8pPr marL="0" indent="0" algn="l">
              <a:lnSpc>
                <a:spcPct val="100000"/>
              </a:lnSpc>
              <a:spcBef>
                <a:spcPts val="0"/>
              </a:spcBef>
              <a:spcAft>
                <a:spcPts val="0"/>
              </a:spcAft>
              <a:buFont typeface="+mj-lt"/>
              <a:buNone/>
              <a:defRPr sz="2000"/>
            </a:lvl8pPr>
            <a:lvl9pPr marL="0" indent="0" algn="l">
              <a:lnSpc>
                <a:spcPct val="100000"/>
              </a:lnSpc>
              <a:spcBef>
                <a:spcPts val="0"/>
              </a:spcBef>
              <a:spcAft>
                <a:spcPts val="0"/>
              </a:spcAft>
              <a:buFont typeface="+mj-lt"/>
              <a:buNone/>
              <a:defRPr sz="2000"/>
            </a:lvl9pPr>
          </a:lstStyle>
          <a:p>
            <a:r>
              <a:rPr lang="de-DE" dirty="0"/>
              <a:t>Bitte diese Vorlage für Zusatzlogos verwenden. Das Logo wird nach dem Einfügen automatisch auf die maximale Größe skaliert. Ein nachträgliches Skalieren ist nicht gestattet. Die linke Kante des platzierten Zusatzlogos sollte die graugestrichelte Führungslinie berühren.</a:t>
            </a:r>
          </a:p>
        </p:txBody>
      </p:sp>
      <p:sp>
        <p:nvSpPr>
          <p:cNvPr id="12" name="Titel">
            <a:extLst>
              <a:ext uri="{FF2B5EF4-FFF2-40B4-BE49-F238E27FC236}">
                <a16:creationId xmlns:a16="http://schemas.microsoft.com/office/drawing/2014/main" id="{507BE2DA-5D78-260D-6A93-677E6AA06DDC}"/>
              </a:ext>
            </a:extLst>
          </p:cNvPr>
          <p:cNvSpPr>
            <a:spLocks noGrp="1"/>
          </p:cNvSpPr>
          <p:nvPr>
            <p:ph type="ctrTitle" hasCustomPrompt="1"/>
          </p:nvPr>
        </p:nvSpPr>
        <p:spPr>
          <a:xfrm>
            <a:off x="1011239" y="2118003"/>
            <a:ext cx="8582024" cy="1225272"/>
          </a:xfrm>
          <a:noFill/>
        </p:spPr>
        <p:txBody>
          <a:bodyPr anchor="b"/>
          <a:lstStyle>
            <a:lvl1pPr algn="l">
              <a:defRPr sz="3500"/>
            </a:lvl1pPr>
          </a:lstStyle>
          <a:p>
            <a:r>
              <a:rPr lang="de-DE" dirty="0"/>
              <a:t>Titel der Präsentation</a:t>
            </a:r>
            <a:br>
              <a:rPr lang="de-DE" dirty="0"/>
            </a:br>
            <a:r>
              <a:rPr lang="de-DE" dirty="0"/>
              <a:t>mit Zusatzlogo</a:t>
            </a:r>
          </a:p>
        </p:txBody>
      </p:sp>
      <p:sp>
        <p:nvSpPr>
          <p:cNvPr id="2" name="Zusatzlogo">
            <a:extLst>
              <a:ext uri="{FF2B5EF4-FFF2-40B4-BE49-F238E27FC236}">
                <a16:creationId xmlns:a16="http://schemas.microsoft.com/office/drawing/2014/main" id="{074999BD-EADA-14D3-584E-9AA728AC1F57}"/>
              </a:ext>
            </a:extLst>
          </p:cNvPr>
          <p:cNvSpPr>
            <a:spLocks noGrp="1" noRot="1" noMove="1" noResize="1" noEditPoints="1" noAdjustHandles="1" noChangeArrowheads="1" noChangeShapeType="1"/>
          </p:cNvSpPr>
          <p:nvPr>
            <p:ph type="clipArt" sz="quarter" idx="14" hasCustomPrompt="1"/>
          </p:nvPr>
        </p:nvSpPr>
        <p:spPr>
          <a:xfrm>
            <a:off x="3622320" y="919440"/>
            <a:ext cx="1537200" cy="713880"/>
          </a:xfrm>
        </p:spPr>
        <p:txBody>
          <a:bodyPr wrap="none" lIns="1728000"/>
          <a:lstStyle>
            <a:lvl1pPr>
              <a:lnSpc>
                <a:spcPct val="100000"/>
              </a:lnSpc>
              <a:defRPr sz="1200"/>
            </a:lvl1pPr>
          </a:lstStyle>
          <a:p>
            <a:r>
              <a:rPr lang="de-DE" dirty="0"/>
              <a:t>Zusatzlogo per Drag-and-Drop </a:t>
            </a:r>
            <a:br>
              <a:rPr lang="de-DE" dirty="0"/>
            </a:br>
            <a:r>
              <a:rPr lang="de-DE" dirty="0"/>
              <a:t>einfügen und bis an die gestrichelte </a:t>
            </a:r>
            <a:br>
              <a:rPr lang="de-DE" dirty="0"/>
            </a:br>
            <a:r>
              <a:rPr lang="de-DE" dirty="0"/>
              <a:t>graue Führungslinie setzen.</a:t>
            </a:r>
          </a:p>
        </p:txBody>
      </p:sp>
    </p:spTree>
    <p:extLst>
      <p:ext uri="{BB962C8B-B14F-4D97-AF65-F5344CB8AC3E}">
        <p14:creationId xmlns:p14="http://schemas.microsoft.com/office/powerpoint/2010/main" val="2157718108"/>
      </p:ext>
    </p:extLst>
  </p:cSld>
  <p:clrMapOvr>
    <a:masterClrMapping/>
  </p:clrMapOvr>
  <p:extLst>
    <p:ext uri="{DCECCB84-F9BA-43D5-87BE-67443E8EF086}">
      <p15:sldGuideLst xmlns:p15="http://schemas.microsoft.com/office/powerpoint/2012/main">
        <p15:guide id="1" orient="horz" pos="1333" userDrawn="1">
          <p15:clr>
            <a:srgbClr val="547EBF"/>
          </p15:clr>
        </p15:guide>
        <p15:guide id="2" pos="636" userDrawn="1">
          <p15:clr>
            <a:srgbClr val="547EBF"/>
          </p15:clr>
        </p15:guide>
        <p15:guide id="3" pos="6043" userDrawn="1">
          <p15:clr>
            <a:srgbClr val="547EBF"/>
          </p15:clr>
        </p15:guide>
        <p15:guide id="4" orient="horz" pos="2106" userDrawn="1">
          <p15:clr>
            <a:srgbClr val="547EBF"/>
          </p15:clr>
        </p15:guide>
        <p15:guide id="5" orient="horz" pos="2395" userDrawn="1">
          <p15:clr>
            <a:srgbClr val="547EBF"/>
          </p15:clr>
        </p15:guide>
        <p15:guide id="6" orient="horz" pos="3582" userDrawn="1">
          <p15:clr>
            <a:srgbClr val="547EBF"/>
          </p15:clr>
        </p15:guide>
        <p15:guide id="7" orient="horz" pos="3927" userDrawn="1">
          <p15:clr>
            <a:srgbClr val="547EB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grpSp>
        <p:nvGrpSpPr>
          <p:cNvPr id="19" name="Regieanweisungen">
            <a:extLst>
              <a:ext uri="{FF2B5EF4-FFF2-40B4-BE49-F238E27FC236}">
                <a16:creationId xmlns:a16="http://schemas.microsoft.com/office/drawing/2014/main" id="{25D5FD8C-CCE0-2754-1F80-09C295574F90}"/>
              </a:ext>
            </a:extLst>
          </p:cNvPr>
          <p:cNvGrpSpPr>
            <a:grpSpLocks noGrp="1" noUngrp="1" noRot="1" noMove="1" noResize="1"/>
          </p:cNvGrpSpPr>
          <p:nvPr userDrawn="1"/>
        </p:nvGrpSpPr>
        <p:grpSpPr>
          <a:xfrm>
            <a:off x="-2918299" y="4140200"/>
            <a:ext cx="15486186" cy="3405414"/>
            <a:chOff x="-2918299" y="4140200"/>
            <a:chExt cx="15486186" cy="3405414"/>
          </a:xfrm>
        </p:grpSpPr>
        <p:grpSp>
          <p:nvGrpSpPr>
            <p:cNvPr id="18" name="Cover Fußzeile">
              <a:extLst>
                <a:ext uri="{FF2B5EF4-FFF2-40B4-BE49-F238E27FC236}">
                  <a16:creationId xmlns:a16="http://schemas.microsoft.com/office/drawing/2014/main" id="{F961D8F2-0855-9B7C-BA89-404FC71E99DB}"/>
                </a:ext>
              </a:extLst>
            </p:cNvPr>
            <p:cNvGrpSpPr>
              <a:grpSpLocks noGrp="1" noUngrp="1" noRot="1" noMove="1" noResize="1"/>
            </p:cNvGrpSpPr>
            <p:nvPr userDrawn="1"/>
          </p:nvGrpSpPr>
          <p:grpSpPr>
            <a:xfrm>
              <a:off x="-97527" y="6969612"/>
              <a:ext cx="12665414" cy="576002"/>
              <a:chOff x="-97527" y="6969612"/>
              <a:chExt cx="12665414" cy="576002"/>
            </a:xfrm>
          </p:grpSpPr>
          <p:sp>
            <p:nvSpPr>
              <p:cNvPr id="16" name="Hintergrund unten">
                <a:extLst>
                  <a:ext uri="{FF2B5EF4-FFF2-40B4-BE49-F238E27FC236}">
                    <a16:creationId xmlns:a16="http://schemas.microsoft.com/office/drawing/2014/main" id="{EB2D4C03-8237-E39D-46C0-A51A1BB272A3}"/>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ußzeile">
                <a:extLst>
                  <a:ext uri="{FF2B5EF4-FFF2-40B4-BE49-F238E27FC236}">
                    <a16:creationId xmlns:a16="http://schemas.microsoft.com/office/drawing/2014/main" id="{B73D96A2-F8B5-ABA6-CA55-A1EC5FC1F308}"/>
                  </a:ext>
                </a:extLst>
              </p:cNvPr>
              <p:cNvSpPr txBox="1">
                <a:spLocks noGrp="1" noRot="1" noMove="1" noResize="1" noEditPoints="1" noAdjustHandles="1" noChangeArrowheads="1" noChangeShapeType="1"/>
              </p:cNvSpPr>
              <p:nvPr userDrawn="1"/>
            </p:nvSpPr>
            <p:spPr>
              <a:xfrm rot="10800000" flipH="1" flipV="1">
                <a:off x="2136000" y="7020000"/>
                <a:ext cx="3960000" cy="21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grpSp>
        <p:grpSp>
          <p:nvGrpSpPr>
            <p:cNvPr id="13" name="Cover Listenebene">
              <a:extLst>
                <a:ext uri="{FF2B5EF4-FFF2-40B4-BE49-F238E27FC236}">
                  <a16:creationId xmlns:a16="http://schemas.microsoft.com/office/drawing/2014/main" id="{920282F2-A912-8D64-49EC-1F842AEF54DC}"/>
                </a:ext>
              </a:extLst>
            </p:cNvPr>
            <p:cNvGrpSpPr>
              <a:grpSpLocks noGrp="1" noUngrp="1" noRot="1" noMove="1" noResize="1"/>
            </p:cNvGrpSpPr>
            <p:nvPr userDrawn="1"/>
          </p:nvGrpSpPr>
          <p:grpSpPr>
            <a:xfrm>
              <a:off x="-2918299" y="4140200"/>
              <a:ext cx="2820772" cy="2171700"/>
              <a:chOff x="-2918299" y="4140200"/>
              <a:chExt cx="2820772" cy="2171700"/>
            </a:xfrm>
          </p:grpSpPr>
          <p:sp>
            <p:nvSpPr>
              <p:cNvPr id="9" name="Hintergrund links">
                <a:extLst>
                  <a:ext uri="{FF2B5EF4-FFF2-40B4-BE49-F238E27FC236}">
                    <a16:creationId xmlns:a16="http://schemas.microsoft.com/office/drawing/2014/main" id="{A95E5CDB-D942-341A-3CBE-6B7DE4A8A765}"/>
                  </a:ext>
                </a:extLst>
              </p:cNvPr>
              <p:cNvSpPr>
                <a:spLocks noGrp="1" noRot="1" noMove="1" noResize="1" noEditPoints="1" noAdjustHandles="1" noChangeArrowheads="1" noChangeShapeType="1"/>
              </p:cNvSpPr>
              <p:nvPr userDrawn="1"/>
            </p:nvSpPr>
            <p:spPr>
              <a:xfrm>
                <a:off x="-2918299" y="4140200"/>
                <a:ext cx="2820772" cy="21717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Bild // Listenebene">
                <a:extLst>
                  <a:ext uri="{FF2B5EF4-FFF2-40B4-BE49-F238E27FC236}">
                    <a16:creationId xmlns:a16="http://schemas.microsoft.com/office/drawing/2014/main" id="{B234B39A-C1BD-17B7-A945-DC5701626BBA}"/>
                  </a:ext>
                </a:extLst>
              </p:cNvPr>
              <p:cNvPicPr>
                <a:picLocks noGrp="1" noRot="1" noMove="1" noResize="1" noEditPoints="1" noAdjustHandles="1" noChangeArrowheads="1" noChangeShapeType="1" noCrop="1"/>
              </p:cNvPicPr>
              <p:nvPr userDrawn="1"/>
            </p:nvPicPr>
            <p:blipFill>
              <a:blip r:embed="rId2"/>
              <a:srcRect/>
              <a:stretch/>
            </p:blipFill>
            <p:spPr>
              <a:xfrm>
                <a:off x="-1071360" y="4932200"/>
                <a:ext cx="855360" cy="383075"/>
              </a:xfrm>
              <a:prstGeom prst="rect">
                <a:avLst/>
              </a:prstGeom>
              <a:solidFill>
                <a:srgbClr val="E9ECF0"/>
              </a:solidFill>
            </p:spPr>
          </p:pic>
          <p:sp>
            <p:nvSpPr>
              <p:cNvPr id="11" name="X">
                <a:extLst>
                  <a:ext uri="{FF2B5EF4-FFF2-40B4-BE49-F238E27FC236}">
                    <a16:creationId xmlns:a16="http://schemas.microsoft.com/office/drawing/2014/main" id="{01B4A906-FAEC-152D-2D50-0840E1F638F3}"/>
                  </a:ext>
                </a:extLst>
              </p:cNvPr>
              <p:cNvSpPr txBox="1">
                <a:spLocks noGrp="1" noRot="1" noMove="1" noResize="1" noEditPoints="1" noAdjustHandles="1" noChangeArrowheads="1" noChangeShapeType="1"/>
              </p:cNvSpPr>
              <p:nvPr userDrawn="1"/>
            </p:nvSpPr>
            <p:spPr>
              <a:xfrm rot="10800000" flipH="1" flipV="1">
                <a:off x="-1071360" y="49270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3"/>
                    </a:solidFill>
                    <a:latin typeface="+mj-lt"/>
                  </a:rPr>
                  <a:t>X</a:t>
                </a:r>
                <a:endParaRPr lang="de-DE" sz="5400" b="0" baseline="0" dirty="0">
                  <a:solidFill>
                    <a:schemeClr val="accent3"/>
                  </a:solidFill>
                  <a:latin typeface="+mj-lt"/>
                </a:endParaRPr>
              </a:p>
            </p:txBody>
          </p:sp>
          <p:sp>
            <p:nvSpPr>
              <p:cNvPr id="12" name="Listenebenen (Text 3)">
                <a:extLst>
                  <a:ext uri="{FF2B5EF4-FFF2-40B4-BE49-F238E27FC236}">
                    <a16:creationId xmlns:a16="http://schemas.microsoft.com/office/drawing/2014/main" id="{93BC4841-D520-CD24-4041-898B7CB32270}"/>
                  </a:ext>
                </a:extLst>
              </p:cNvPr>
              <p:cNvSpPr txBox="1">
                <a:spLocks noGrp="1" noRot="1" noMove="1" noResize="1" noEditPoints="1" noAdjustHandles="1" noChangeArrowheads="1" noChangeShapeType="1"/>
              </p:cNvSpPr>
              <p:nvPr userDrawn="1"/>
            </p:nvSpPr>
            <p:spPr>
              <a:xfrm rot="10800000" flipH="1" flipV="1">
                <a:off x="-2124000" y="4140200"/>
                <a:ext cx="1908000" cy="720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grpSp>
      </p:grpSp>
      <p:sp>
        <p:nvSpPr>
          <p:cNvPr id="8" name="Foliennummer" hidden="1">
            <a:extLst>
              <a:ext uri="{FF2B5EF4-FFF2-40B4-BE49-F238E27FC236}">
                <a16:creationId xmlns:a16="http://schemas.microsoft.com/office/drawing/2014/main" id="{72129D46-D02A-FD1E-9973-7053BFD634CC}"/>
              </a:ext>
            </a:extLst>
          </p:cNvPr>
          <p:cNvSpPr>
            <a:spLocks noGrp="1" noRot="1" noMove="1" noResize="1" noEditPoints="1" noAdjustHandles="1" noChangeArrowheads="1" noChangeShapeType="1"/>
          </p:cNvSpPr>
          <p:nvPr>
            <p:ph type="sldNum" sz="quarter" idx="12"/>
          </p:nvPr>
        </p:nvSpPr>
        <p:spPr>
          <a:xfrm>
            <a:off x="11089560" y="7200000"/>
            <a:ext cx="504000" cy="185738"/>
          </a:xfrm>
          <a:noFill/>
        </p:spPr>
        <p:txBody>
          <a:bodyPr/>
          <a:lstStyle>
            <a:lvl1pPr>
              <a:defRPr>
                <a:solidFill>
                  <a:schemeClr val="bg1">
                    <a:lumMod val="95000"/>
                  </a:schemeClr>
                </a:solidFill>
              </a:defRPr>
            </a:lvl1pPr>
          </a:lstStyle>
          <a:p>
            <a:fld id="{E6AA5693-5562-46BF-BAF4-16238AB6C896}" type="slidenum">
              <a:rPr lang="de-DE" smtClean="0"/>
              <a:pPr/>
              <a:t>‹Nr.›</a:t>
            </a:fld>
            <a:endParaRPr lang="de-DE" dirty="0"/>
          </a:p>
        </p:txBody>
      </p:sp>
      <p:pic>
        <p:nvPicPr>
          <p:cNvPr id="15" name="Hintergrund">
            <a:extLst>
              <a:ext uri="{FF2B5EF4-FFF2-40B4-BE49-F238E27FC236}">
                <a16:creationId xmlns:a16="http://schemas.microsoft.com/office/drawing/2014/main" id="{C9CDC6FD-B02F-8BF0-50C6-4C6E136D442C}"/>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0" y="0"/>
            <a:ext cx="12192000" cy="6858000"/>
          </a:xfrm>
          <a:prstGeom prst="rect">
            <a:avLst/>
          </a:prstGeom>
        </p:spPr>
      </p:pic>
      <p:sp>
        <p:nvSpPr>
          <p:cNvPr id="6" name="Fußzeile">
            <a:extLst>
              <a:ext uri="{FF2B5EF4-FFF2-40B4-BE49-F238E27FC236}">
                <a16:creationId xmlns:a16="http://schemas.microsoft.com/office/drawing/2014/main" id="{6DAD9B3B-40FE-7442-1046-3A2E81C51019}"/>
              </a:ext>
            </a:extLst>
          </p:cNvPr>
          <p:cNvSpPr>
            <a:spLocks noGrp="1"/>
          </p:cNvSpPr>
          <p:nvPr>
            <p:ph type="ftr" sz="quarter" idx="11"/>
          </p:nvPr>
        </p:nvSpPr>
        <p:spPr>
          <a:xfrm>
            <a:off x="2019600" y="6414770"/>
            <a:ext cx="25400" cy="185738"/>
          </a:xfrm>
        </p:spPr>
        <p:txBody>
          <a:bodyPr/>
          <a:lstStyle>
            <a:lvl1pPr>
              <a:defRPr/>
            </a:lvl1pPr>
          </a:lstStyle>
          <a:p>
            <a:r>
              <a:rPr lang="de-DE" dirty="0"/>
              <a:t>Akademischer Titel Vorname Nachname Referent*in ∙  Titel der Präsentation ∙  XX. Monat 20XX</a:t>
            </a:r>
          </a:p>
        </p:txBody>
      </p:sp>
      <p:sp>
        <p:nvSpPr>
          <p:cNvPr id="7" name="Text">
            <a:extLst>
              <a:ext uri="{FF2B5EF4-FFF2-40B4-BE49-F238E27FC236}">
                <a16:creationId xmlns:a16="http://schemas.microsoft.com/office/drawing/2014/main" id="{5C30A43F-DFAC-97D8-5449-2D0BBC9D1504}"/>
              </a:ext>
            </a:extLst>
          </p:cNvPr>
          <p:cNvSpPr>
            <a:spLocks noGrp="1"/>
          </p:cNvSpPr>
          <p:nvPr>
            <p:ph type="body" orient="vert" idx="1" hasCustomPrompt="1"/>
          </p:nvPr>
        </p:nvSpPr>
        <p:spPr>
          <a:xfrm>
            <a:off x="2019300" y="1935163"/>
            <a:ext cx="8975725" cy="3833812"/>
          </a:xfrm>
          <a:prstGeom prst="rect">
            <a:avLst/>
          </a:prstGeom>
        </p:spPr>
        <p:txBody>
          <a:bodyPr vert="horz" numCol="1"/>
          <a:lstStyle>
            <a:lvl1pPr marL="396000" indent="-396000">
              <a:lnSpc>
                <a:spcPct val="100000"/>
              </a:lnSpc>
              <a:spcBef>
                <a:spcPts val="2500"/>
              </a:spcBef>
              <a:spcAft>
                <a:spcPts val="0"/>
              </a:spcAft>
              <a:buClr>
                <a:schemeClr val="tx2"/>
              </a:buClr>
              <a:buFont typeface="+mj-lt"/>
              <a:buAutoNum type="arabicPeriod"/>
              <a:defRPr sz="2000" b="1">
                <a:solidFill>
                  <a:schemeClr val="tx1"/>
                </a:solidFill>
              </a:defRPr>
            </a:lvl1pPr>
            <a:lvl2pPr marL="720000" indent="-288000">
              <a:lnSpc>
                <a:spcPct val="100000"/>
              </a:lnSpc>
              <a:spcBef>
                <a:spcPts val="200"/>
              </a:spcBef>
              <a:spcAft>
                <a:spcPts val="100"/>
              </a:spcAft>
              <a:buClr>
                <a:schemeClr val="tx2"/>
              </a:buClr>
              <a:buFont typeface="+mj-lt"/>
              <a:buAutoNum type="alphaLcPeriod"/>
              <a:defRPr/>
            </a:lvl2pPr>
            <a:lvl3pPr marL="1008000" indent="-288000">
              <a:lnSpc>
                <a:spcPct val="100000"/>
              </a:lnSpc>
              <a:spcBef>
                <a:spcPts val="400"/>
              </a:spcBef>
              <a:spcAft>
                <a:spcPts val="0"/>
              </a:spcAft>
              <a:buClr>
                <a:schemeClr val="tx2"/>
              </a:buClr>
              <a:buFont typeface="+mj-lt"/>
              <a:buAutoNum type="romanLcPeriod"/>
              <a:defRPr/>
            </a:lvl3pPr>
            <a:lvl4pPr marL="1008000" indent="-288000">
              <a:lnSpc>
                <a:spcPct val="100000"/>
              </a:lnSpc>
              <a:spcBef>
                <a:spcPts val="400"/>
              </a:spcBef>
              <a:spcAft>
                <a:spcPts val="0"/>
              </a:spcAft>
              <a:buClr>
                <a:schemeClr val="tx2"/>
              </a:buClr>
              <a:buFont typeface="+mj-lt"/>
              <a:buAutoNum type="romanLcPeriod"/>
              <a:defRPr sz="1600"/>
            </a:lvl4pPr>
            <a:lvl5pPr marL="1008000" indent="-288000">
              <a:lnSpc>
                <a:spcPct val="100000"/>
              </a:lnSpc>
              <a:spcBef>
                <a:spcPts val="400"/>
              </a:spcBef>
              <a:spcAft>
                <a:spcPts val="0"/>
              </a:spcAft>
              <a:buClr>
                <a:schemeClr val="tx2"/>
              </a:buClr>
              <a:buFont typeface="+mj-lt"/>
              <a:buAutoNum type="romanLcPeriod"/>
              <a:defRPr sz="1600"/>
            </a:lvl5pPr>
            <a:lvl6pPr marL="1008000" indent="-288000">
              <a:lnSpc>
                <a:spcPct val="100000"/>
              </a:lnSpc>
              <a:spcBef>
                <a:spcPts val="400"/>
              </a:spcBef>
              <a:spcAft>
                <a:spcPts val="0"/>
              </a:spcAft>
              <a:buClr>
                <a:schemeClr val="tx2"/>
              </a:buClr>
              <a:buFont typeface="+mj-lt"/>
              <a:buAutoNum type="romanLcPeriod"/>
              <a:defRPr sz="1600"/>
            </a:lvl6pPr>
            <a:lvl7pPr marL="1008000" indent="-288000">
              <a:lnSpc>
                <a:spcPct val="100000"/>
              </a:lnSpc>
              <a:spcBef>
                <a:spcPts val="400"/>
              </a:spcBef>
              <a:spcAft>
                <a:spcPts val="0"/>
              </a:spcAft>
              <a:buClr>
                <a:schemeClr val="tx2"/>
              </a:buClr>
              <a:buFont typeface="+mj-lt"/>
              <a:buAutoNum type="romanLcPeriod"/>
              <a:defRPr sz="1600"/>
            </a:lvl7pPr>
            <a:lvl8pPr marL="1008000" indent="-288000">
              <a:lnSpc>
                <a:spcPct val="100000"/>
              </a:lnSpc>
              <a:spcBef>
                <a:spcPts val="400"/>
              </a:spcBef>
              <a:spcAft>
                <a:spcPts val="0"/>
              </a:spcAft>
              <a:buClr>
                <a:schemeClr val="tx2"/>
              </a:buClr>
              <a:buFont typeface="+mj-lt"/>
              <a:buAutoNum type="romanLcPeriod"/>
              <a:defRPr sz="1600"/>
            </a:lvl8pPr>
            <a:lvl9pPr marL="1008000" indent="-288000">
              <a:lnSpc>
                <a:spcPct val="100000"/>
              </a:lnSpc>
              <a:spcBef>
                <a:spcPts val="400"/>
              </a:spcBef>
              <a:spcAft>
                <a:spcPts val="0"/>
              </a:spcAft>
              <a:buClr>
                <a:schemeClr val="tx2"/>
              </a:buClr>
              <a:buFont typeface="+mj-lt"/>
              <a:buAutoNum type="romanLcPeriod"/>
              <a:defRPr sz="1600"/>
            </a:lvl9pPr>
          </a:lstStyle>
          <a:p>
            <a:pPr lvl="0"/>
            <a:r>
              <a:rPr lang="de-DE" dirty="0"/>
              <a:t>Bitte fügen Sie hier Ihren Gliederungspunkt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5" name="Überschrift">
            <a:extLst>
              <a:ext uri="{FF2B5EF4-FFF2-40B4-BE49-F238E27FC236}">
                <a16:creationId xmlns:a16="http://schemas.microsoft.com/office/drawing/2014/main" id="{A3367867-199C-53F3-7170-2E25E9DE8683}"/>
              </a:ext>
            </a:extLst>
          </p:cNvPr>
          <p:cNvSpPr txBox="1">
            <a:spLocks/>
          </p:cNvSpPr>
          <p:nvPr userDrawn="1"/>
        </p:nvSpPr>
        <p:spPr>
          <a:xfrm>
            <a:off x="2019300" y="1185980"/>
            <a:ext cx="6910501" cy="576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sz="3000" dirty="0"/>
              <a:t>Gliederung</a:t>
            </a:r>
          </a:p>
        </p:txBody>
      </p:sp>
    </p:spTree>
    <p:extLst>
      <p:ext uri="{BB962C8B-B14F-4D97-AF65-F5344CB8AC3E}">
        <p14:creationId xmlns:p14="http://schemas.microsoft.com/office/powerpoint/2010/main" val="1873409061"/>
      </p:ext>
    </p:extLst>
  </p:cSld>
  <p:clrMapOvr>
    <a:masterClrMapping/>
  </p:clrMapOvr>
  <p:extLst>
    <p:ext uri="{DCECCB84-F9BA-43D5-87BE-67443E8EF086}">
      <p15:sldGuideLst xmlns:p15="http://schemas.microsoft.com/office/powerpoint/2012/main">
        <p15:guide id="1" orient="horz" pos="1214" userDrawn="1">
          <p15:clr>
            <a:srgbClr val="547EBF"/>
          </p15:clr>
        </p15:guide>
        <p15:guide id="2" pos="1268" userDrawn="1">
          <p15:clr>
            <a:srgbClr val="547EBF"/>
          </p15:clr>
        </p15:guide>
        <p15:guide id="3" orient="horz" pos="3634" userDrawn="1">
          <p15:clr>
            <a:srgbClr val="547EBF"/>
          </p15:clr>
        </p15:guide>
        <p15:guide id="4" pos="6926" userDrawn="1">
          <p15:clr>
            <a:srgbClr val="547EB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liederung große Dreiecke">
    <p:spTree>
      <p:nvGrpSpPr>
        <p:cNvPr id="1" name=""/>
        <p:cNvGrpSpPr/>
        <p:nvPr/>
      </p:nvGrpSpPr>
      <p:grpSpPr>
        <a:xfrm>
          <a:off x="0" y="0"/>
          <a:ext cx="0" cy="0"/>
          <a:chOff x="0" y="0"/>
          <a:chExt cx="0" cy="0"/>
        </a:xfrm>
      </p:grpSpPr>
      <p:grpSp>
        <p:nvGrpSpPr>
          <p:cNvPr id="22" name="Regieanweisungen">
            <a:extLst>
              <a:ext uri="{FF2B5EF4-FFF2-40B4-BE49-F238E27FC236}">
                <a16:creationId xmlns:a16="http://schemas.microsoft.com/office/drawing/2014/main" id="{60FD4598-B69F-6575-F6BC-1A9B5F0EE648}"/>
              </a:ext>
            </a:extLst>
          </p:cNvPr>
          <p:cNvGrpSpPr>
            <a:grpSpLocks noGrp="1" noUngrp="1" noRot="1" noMove="1" noResize="1"/>
          </p:cNvGrpSpPr>
          <p:nvPr userDrawn="1"/>
        </p:nvGrpSpPr>
        <p:grpSpPr>
          <a:xfrm>
            <a:off x="-2918299" y="2061380"/>
            <a:ext cx="17174299" cy="5484234"/>
            <a:chOff x="-2918299" y="2061380"/>
            <a:chExt cx="17174299" cy="5484234"/>
          </a:xfrm>
        </p:grpSpPr>
        <p:sp>
          <p:nvSpPr>
            <p:cNvPr id="14" name="Bild austauschen">
              <a:extLst>
                <a:ext uri="{FF2B5EF4-FFF2-40B4-BE49-F238E27FC236}">
                  <a16:creationId xmlns:a16="http://schemas.microsoft.com/office/drawing/2014/main" id="{D01BD676-BC9B-BD46-B5F1-61E0D0EBA606}"/>
                </a:ext>
              </a:extLst>
            </p:cNvPr>
            <p:cNvSpPr txBox="1">
              <a:spLocks noGrp="1" noRot="1" noMove="1" noResize="1" noEditPoints="1" noAdjustHandles="1" noChangeArrowheads="1" noChangeShapeType="1"/>
            </p:cNvSpPr>
            <p:nvPr userDrawn="1"/>
          </p:nvSpPr>
          <p:spPr>
            <a:xfrm rot="10800000" flipH="1" flipV="1">
              <a:off x="12348000" y="3926570"/>
              <a:ext cx="1908000" cy="100048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 austauschen:</a:t>
              </a:r>
              <a:br>
                <a:rPr lang="de-DE" sz="1000" b="0" baseline="0" dirty="0">
                  <a:solidFill>
                    <a:schemeClr val="tx1"/>
                  </a:solidFill>
                  <a:latin typeface="+mn-lt"/>
                </a:rPr>
              </a:br>
              <a:r>
                <a:rPr lang="de-DE" sz="1000" b="0" baseline="0" dirty="0">
                  <a:solidFill>
                    <a:schemeClr val="tx1"/>
                  </a:solidFill>
                  <a:latin typeface="+mn-lt"/>
                </a:rPr>
                <a:t>Das </a:t>
              </a:r>
              <a:r>
                <a:rPr lang="de-DE" sz="1000" b="1" baseline="0" dirty="0">
                  <a:solidFill>
                    <a:schemeClr val="tx1"/>
                  </a:solidFill>
                  <a:latin typeface="+mn-lt"/>
                </a:rPr>
                <a:t>platzierte Foto </a:t>
              </a:r>
              <a:r>
                <a:rPr lang="de-DE" sz="1000" b="0" baseline="0" dirty="0">
                  <a:solidFill>
                    <a:schemeClr val="tx1"/>
                  </a:solidFill>
                  <a:latin typeface="+mn-lt"/>
                </a:rPr>
                <a:t>zunächst </a:t>
              </a:r>
              <a:r>
                <a:rPr lang="de-DE" sz="1000" b="1" baseline="0" dirty="0">
                  <a:solidFill>
                    <a:schemeClr val="tx1"/>
                  </a:solidFill>
                  <a:latin typeface="+mn-lt"/>
                </a:rPr>
                <a:t>löschen</a:t>
              </a:r>
              <a:r>
                <a:rPr lang="de-DE" sz="1000" b="0" baseline="0" dirty="0">
                  <a:solidFill>
                    <a:schemeClr val="tx1"/>
                  </a:solidFill>
                  <a:latin typeface="+mn-lt"/>
                </a:rPr>
                <a:t>. Anschließend per Drag-and-Drop oder über den Bildbutton ein neues Bild einfügen.</a:t>
              </a:r>
            </a:p>
          </p:txBody>
        </p:sp>
        <p:sp>
          <p:nvSpPr>
            <p:cNvPr id="20" name="Bildausschnitt">
              <a:extLst>
                <a:ext uri="{FF2B5EF4-FFF2-40B4-BE49-F238E27FC236}">
                  <a16:creationId xmlns:a16="http://schemas.microsoft.com/office/drawing/2014/main" id="{73C7B8D7-D293-3FB7-9082-93F1E044F992}"/>
                </a:ext>
              </a:extLst>
            </p:cNvPr>
            <p:cNvSpPr txBox="1">
              <a:spLocks noGrp="1" noRot="1" noMove="1" noResize="1" noEditPoints="1" noAdjustHandles="1" noChangeArrowheads="1" noChangeShapeType="1"/>
            </p:cNvSpPr>
            <p:nvPr userDrawn="1"/>
          </p:nvSpPr>
          <p:spPr>
            <a:xfrm rot="10800000" flipH="1" flipV="1">
              <a:off x="12348000" y="3122085"/>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Bildausschnitt anpassen:</a:t>
              </a:r>
              <a:br>
                <a:rPr lang="de-DE" sz="1000" b="0" baseline="0" dirty="0">
                  <a:solidFill>
                    <a:schemeClr val="tx1"/>
                  </a:solidFill>
                  <a:latin typeface="+mn-lt"/>
                </a:rPr>
              </a:br>
              <a:r>
                <a:rPr lang="de-DE" sz="1000" b="1" baseline="0" dirty="0">
                  <a:solidFill>
                    <a:schemeClr val="tx1"/>
                  </a:solidFill>
                  <a:latin typeface="+mn-lt"/>
                </a:rPr>
                <a:t>Format &gt; Größe &gt; Zuschneiden</a:t>
              </a:r>
            </a:p>
          </p:txBody>
        </p:sp>
        <p:sp>
          <p:nvSpPr>
            <p:cNvPr id="21" name="Bild platzieren">
              <a:extLst>
                <a:ext uri="{FF2B5EF4-FFF2-40B4-BE49-F238E27FC236}">
                  <a16:creationId xmlns:a16="http://schemas.microsoft.com/office/drawing/2014/main" id="{85FEF7B0-F849-911D-3661-65B0C159FB60}"/>
                </a:ext>
              </a:extLst>
            </p:cNvPr>
            <p:cNvSpPr txBox="1">
              <a:spLocks noGrp="1" noRot="1" noMove="1" noResize="1" noEditPoints="1" noAdjustHandles="1" noChangeArrowheads="1" noChangeShapeType="1"/>
            </p:cNvSpPr>
            <p:nvPr userDrawn="1"/>
          </p:nvSpPr>
          <p:spPr>
            <a:xfrm rot="10800000" flipH="1" flipV="1">
              <a:off x="12348000" y="2061380"/>
              <a:ext cx="1908000" cy="100048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1" baseline="0" dirty="0">
                  <a:solidFill>
                    <a:schemeClr val="tx1"/>
                  </a:solidFill>
                  <a:latin typeface="+mn-lt"/>
                </a:rPr>
                <a:t>Bild platzieren:</a:t>
              </a:r>
              <a:br>
                <a:rPr lang="de-DE" sz="1000" b="0" baseline="0" dirty="0">
                  <a:solidFill>
                    <a:schemeClr val="tx1"/>
                  </a:solidFill>
                  <a:latin typeface="+mn-lt"/>
                </a:rPr>
              </a:br>
              <a:r>
                <a:rPr lang="de-DE" sz="1000" b="0" baseline="0" dirty="0">
                  <a:solidFill>
                    <a:schemeClr val="tx1"/>
                  </a:solidFill>
                  <a:latin typeface="+mn-lt"/>
                </a:rPr>
                <a:t>Verwenden Sie Ihr eigenes Bildmaterial oder nutzen Sie die Bilddatenbank der UPB (</a:t>
              </a:r>
              <a:r>
                <a:rPr lang="de-DE" sz="1000" b="0" baseline="0" dirty="0" err="1">
                  <a:solidFill>
                    <a:schemeClr val="tx1"/>
                  </a:solidFill>
                  <a:latin typeface="+mn-lt"/>
                </a:rPr>
                <a:t>EasyDB</a:t>
              </a:r>
              <a:r>
                <a:rPr lang="de-DE" sz="1000" b="0" baseline="0" dirty="0">
                  <a:solidFill>
                    <a:schemeClr val="tx1"/>
                  </a:solidFill>
                  <a:latin typeface="+mn-lt"/>
                </a:rPr>
                <a:t>).</a:t>
              </a:r>
            </a:p>
          </p:txBody>
        </p:sp>
        <p:grpSp>
          <p:nvGrpSpPr>
            <p:cNvPr id="18" name="Cover Fußzeile">
              <a:extLst>
                <a:ext uri="{FF2B5EF4-FFF2-40B4-BE49-F238E27FC236}">
                  <a16:creationId xmlns:a16="http://schemas.microsoft.com/office/drawing/2014/main" id="{F961D8F2-0855-9B7C-BA89-404FC71E99DB}"/>
                </a:ext>
              </a:extLst>
            </p:cNvPr>
            <p:cNvGrpSpPr>
              <a:grpSpLocks noGrp="1" noUngrp="1" noRot="1" noMove="1" noResize="1"/>
            </p:cNvGrpSpPr>
            <p:nvPr userDrawn="1"/>
          </p:nvGrpSpPr>
          <p:grpSpPr>
            <a:xfrm>
              <a:off x="-97527" y="6969612"/>
              <a:ext cx="12665414" cy="576002"/>
              <a:chOff x="-97527" y="6969612"/>
              <a:chExt cx="12665414" cy="576002"/>
            </a:xfrm>
          </p:grpSpPr>
          <p:sp>
            <p:nvSpPr>
              <p:cNvPr id="16" name="Hintergrund unten">
                <a:extLst>
                  <a:ext uri="{FF2B5EF4-FFF2-40B4-BE49-F238E27FC236}">
                    <a16:creationId xmlns:a16="http://schemas.microsoft.com/office/drawing/2014/main" id="{EB2D4C03-8237-E39D-46C0-A51A1BB272A3}"/>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 name="Fußzeile">
                <a:extLst>
                  <a:ext uri="{FF2B5EF4-FFF2-40B4-BE49-F238E27FC236}">
                    <a16:creationId xmlns:a16="http://schemas.microsoft.com/office/drawing/2014/main" id="{B73D96A2-F8B5-ABA6-CA55-A1EC5FC1F308}"/>
                  </a:ext>
                </a:extLst>
              </p:cNvPr>
              <p:cNvSpPr txBox="1">
                <a:spLocks noGrp="1" noRot="1" noMove="1" noResize="1" noEditPoints="1" noAdjustHandles="1" noChangeArrowheads="1" noChangeShapeType="1"/>
              </p:cNvSpPr>
              <p:nvPr userDrawn="1"/>
            </p:nvSpPr>
            <p:spPr>
              <a:xfrm rot="10800000" flipH="1" flipV="1">
                <a:off x="3304400" y="7020000"/>
                <a:ext cx="3960000" cy="21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noProof="0" dirty="0">
                    <a:solidFill>
                      <a:schemeClr val="tx1"/>
                    </a:solidFill>
                    <a:latin typeface="+mn-lt"/>
                  </a:rPr>
                  <a:t>Fußzeile anpassen: </a:t>
                </a:r>
                <a:r>
                  <a:rPr lang="de-DE" sz="1000" b="1" baseline="0" noProof="0" dirty="0">
                    <a:solidFill>
                      <a:schemeClr val="tx1"/>
                    </a:solidFill>
                    <a:latin typeface="+mn-lt"/>
                  </a:rPr>
                  <a:t>Einfügen &gt; Text &gt; Kopf- und Fußzeile</a:t>
                </a:r>
              </a:p>
            </p:txBody>
          </p:sp>
        </p:grpSp>
        <p:grpSp>
          <p:nvGrpSpPr>
            <p:cNvPr id="13" name="Cover Listenebene">
              <a:extLst>
                <a:ext uri="{FF2B5EF4-FFF2-40B4-BE49-F238E27FC236}">
                  <a16:creationId xmlns:a16="http://schemas.microsoft.com/office/drawing/2014/main" id="{920282F2-A912-8D64-49EC-1F842AEF54DC}"/>
                </a:ext>
              </a:extLst>
            </p:cNvPr>
            <p:cNvGrpSpPr>
              <a:grpSpLocks noGrp="1" noUngrp="1" noRot="1" noMove="1" noResize="1"/>
            </p:cNvGrpSpPr>
            <p:nvPr userDrawn="1"/>
          </p:nvGrpSpPr>
          <p:grpSpPr>
            <a:xfrm>
              <a:off x="-2918299" y="4140200"/>
              <a:ext cx="2820772" cy="2171700"/>
              <a:chOff x="-2918299" y="4140200"/>
              <a:chExt cx="2820772" cy="2171700"/>
            </a:xfrm>
          </p:grpSpPr>
          <p:sp>
            <p:nvSpPr>
              <p:cNvPr id="9" name="Hintergrund links">
                <a:extLst>
                  <a:ext uri="{FF2B5EF4-FFF2-40B4-BE49-F238E27FC236}">
                    <a16:creationId xmlns:a16="http://schemas.microsoft.com/office/drawing/2014/main" id="{A95E5CDB-D942-341A-3CBE-6B7DE4A8A765}"/>
                  </a:ext>
                </a:extLst>
              </p:cNvPr>
              <p:cNvSpPr>
                <a:spLocks noGrp="1" noRot="1" noMove="1" noResize="1" noEditPoints="1" noAdjustHandles="1" noChangeArrowheads="1" noChangeShapeType="1"/>
              </p:cNvSpPr>
              <p:nvPr userDrawn="1"/>
            </p:nvSpPr>
            <p:spPr>
              <a:xfrm>
                <a:off x="-2918299" y="4140200"/>
                <a:ext cx="2820772" cy="21717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pic>
            <p:nvPicPr>
              <p:cNvPr id="10" name="Bild // Listenebene">
                <a:extLst>
                  <a:ext uri="{FF2B5EF4-FFF2-40B4-BE49-F238E27FC236}">
                    <a16:creationId xmlns:a16="http://schemas.microsoft.com/office/drawing/2014/main" id="{B234B39A-C1BD-17B7-A945-DC5701626BBA}"/>
                  </a:ext>
                </a:extLst>
              </p:cNvPr>
              <p:cNvPicPr>
                <a:picLocks noGrp="1" noRot="1" noMove="1" noResize="1" noEditPoints="1" noAdjustHandles="1" noChangeArrowheads="1" noChangeShapeType="1" noCrop="1"/>
              </p:cNvPicPr>
              <p:nvPr userDrawn="1"/>
            </p:nvPicPr>
            <p:blipFill>
              <a:blip r:embed="rId2"/>
              <a:srcRect/>
              <a:stretch/>
            </p:blipFill>
            <p:spPr>
              <a:xfrm>
                <a:off x="-1071360" y="4932200"/>
                <a:ext cx="855360" cy="383075"/>
              </a:xfrm>
              <a:prstGeom prst="rect">
                <a:avLst/>
              </a:prstGeom>
              <a:solidFill>
                <a:srgbClr val="E9ECF0"/>
              </a:solidFill>
            </p:spPr>
          </p:pic>
          <p:sp>
            <p:nvSpPr>
              <p:cNvPr id="11" name="X">
                <a:extLst>
                  <a:ext uri="{FF2B5EF4-FFF2-40B4-BE49-F238E27FC236}">
                    <a16:creationId xmlns:a16="http://schemas.microsoft.com/office/drawing/2014/main" id="{01B4A906-FAEC-152D-2D50-0840E1F638F3}"/>
                  </a:ext>
                </a:extLst>
              </p:cNvPr>
              <p:cNvSpPr txBox="1">
                <a:spLocks noGrp="1" noRot="1" noMove="1" noResize="1" noEditPoints="1" noAdjustHandles="1" noChangeArrowheads="1" noChangeShapeType="1"/>
              </p:cNvSpPr>
              <p:nvPr userDrawn="1"/>
            </p:nvSpPr>
            <p:spPr>
              <a:xfrm rot="10800000" flipH="1" flipV="1">
                <a:off x="-1071360" y="492705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noProof="0" dirty="0">
                    <a:solidFill>
                      <a:schemeClr val="accent3"/>
                    </a:solidFill>
                    <a:latin typeface="+mj-lt"/>
                  </a:rPr>
                  <a:t>X</a:t>
                </a:r>
                <a:endParaRPr lang="de-DE" sz="5400" b="0" baseline="0" noProof="0" dirty="0">
                  <a:solidFill>
                    <a:schemeClr val="accent3"/>
                  </a:solidFill>
                  <a:latin typeface="+mj-lt"/>
                </a:endParaRPr>
              </a:p>
            </p:txBody>
          </p:sp>
          <p:sp>
            <p:nvSpPr>
              <p:cNvPr id="12" name="Listenebenen (Text 3)">
                <a:extLst>
                  <a:ext uri="{FF2B5EF4-FFF2-40B4-BE49-F238E27FC236}">
                    <a16:creationId xmlns:a16="http://schemas.microsoft.com/office/drawing/2014/main" id="{93BC4841-D520-CD24-4041-898B7CB32270}"/>
                  </a:ext>
                </a:extLst>
              </p:cNvPr>
              <p:cNvSpPr txBox="1">
                <a:spLocks noGrp="1" noRot="1" noMove="1" noResize="1" noEditPoints="1" noAdjustHandles="1" noChangeArrowheads="1" noChangeShapeType="1"/>
              </p:cNvSpPr>
              <p:nvPr userDrawn="1"/>
            </p:nvSpPr>
            <p:spPr>
              <a:xfrm rot="10800000" flipH="1" flipV="1">
                <a:off x="-2124000" y="4140200"/>
                <a:ext cx="1908000" cy="720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noProof="0" dirty="0">
                    <a:solidFill>
                      <a:schemeClr val="tx1"/>
                    </a:solidFill>
                    <a:latin typeface="+mn-lt"/>
                  </a:rPr>
                  <a:t>Diese Schaltflächen </a:t>
                </a:r>
                <a:r>
                  <a:rPr lang="de-DE" sz="1000" b="1" baseline="0" noProof="0" dirty="0">
                    <a:solidFill>
                      <a:schemeClr val="tx1"/>
                    </a:solidFill>
                    <a:latin typeface="+mn-lt"/>
                  </a:rPr>
                  <a:t>nicht</a:t>
                </a:r>
                <a:r>
                  <a:rPr lang="de-DE" sz="1000" b="0" baseline="0" noProof="0" dirty="0">
                    <a:solidFill>
                      <a:schemeClr val="tx1"/>
                    </a:solidFill>
                    <a:latin typeface="+mn-lt"/>
                  </a:rPr>
                  <a:t> </a:t>
                </a:r>
                <a:r>
                  <a:rPr lang="de-DE" sz="1000" b="1" baseline="0" noProof="0" dirty="0">
                    <a:solidFill>
                      <a:schemeClr val="tx1"/>
                    </a:solidFill>
                    <a:latin typeface="+mn-lt"/>
                  </a:rPr>
                  <a:t>benutzen</a:t>
                </a:r>
                <a:r>
                  <a:rPr lang="de-DE" sz="1000" b="0" baseline="0" noProof="0" dirty="0">
                    <a:solidFill>
                      <a:schemeClr val="tx1"/>
                    </a:solidFill>
                    <a:latin typeface="+mn-lt"/>
                  </a:rPr>
                  <a:t>, da sonst Formatierungen verloren gehen!</a:t>
                </a:r>
              </a:p>
            </p:txBody>
          </p:sp>
        </p:grpSp>
      </p:grpSp>
      <p:sp>
        <p:nvSpPr>
          <p:cNvPr id="8" name="Foliennummer" hidden="1">
            <a:extLst>
              <a:ext uri="{FF2B5EF4-FFF2-40B4-BE49-F238E27FC236}">
                <a16:creationId xmlns:a16="http://schemas.microsoft.com/office/drawing/2014/main" id="{72129D46-D02A-FD1E-9973-7053BFD634CC}"/>
              </a:ext>
            </a:extLst>
          </p:cNvPr>
          <p:cNvSpPr>
            <a:spLocks noGrp="1" noRot="1" noMove="1" noResize="1" noEditPoints="1" noAdjustHandles="1" noChangeArrowheads="1" noChangeShapeType="1"/>
          </p:cNvSpPr>
          <p:nvPr userDrawn="1">
            <p:ph type="sldNum" sz="quarter" idx="12"/>
          </p:nvPr>
        </p:nvSpPr>
        <p:spPr>
          <a:xfrm>
            <a:off x="11089560" y="7200000"/>
            <a:ext cx="504000" cy="185738"/>
          </a:xfrm>
          <a:noFill/>
        </p:spPr>
        <p:txBody>
          <a:bodyPr/>
          <a:lstStyle>
            <a:lvl1pPr>
              <a:defRPr>
                <a:solidFill>
                  <a:schemeClr val="bg1">
                    <a:lumMod val="95000"/>
                  </a:schemeClr>
                </a:solidFill>
              </a:defRPr>
            </a:lvl1pPr>
          </a:lstStyle>
          <a:p>
            <a:fld id="{E6AA5693-5562-46BF-BAF4-16238AB6C896}" type="slidenum">
              <a:rPr lang="de-DE" smtClean="0"/>
              <a:pPr/>
              <a:t>‹Nr.›</a:t>
            </a:fld>
            <a:endParaRPr lang="de-DE" dirty="0"/>
          </a:p>
        </p:txBody>
      </p:sp>
      <p:pic>
        <p:nvPicPr>
          <p:cNvPr id="15" name="Hintergrund">
            <a:extLst>
              <a:ext uri="{FF2B5EF4-FFF2-40B4-BE49-F238E27FC236}">
                <a16:creationId xmlns:a16="http://schemas.microsoft.com/office/drawing/2014/main" id="{C9CDC6FD-B02F-8BF0-50C6-4C6E136D442C}"/>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rcRect/>
          <a:stretch/>
        </p:blipFill>
        <p:spPr>
          <a:xfrm>
            <a:off x="0" y="0"/>
            <a:ext cx="12192000" cy="6858000"/>
          </a:xfrm>
          <a:prstGeom prst="rect">
            <a:avLst/>
          </a:prstGeom>
        </p:spPr>
      </p:pic>
      <p:sp>
        <p:nvSpPr>
          <p:cNvPr id="6" name="Fußzeile">
            <a:extLst>
              <a:ext uri="{FF2B5EF4-FFF2-40B4-BE49-F238E27FC236}">
                <a16:creationId xmlns:a16="http://schemas.microsoft.com/office/drawing/2014/main" id="{6DAD9B3B-40FE-7442-1046-3A2E81C51019}"/>
              </a:ext>
            </a:extLst>
          </p:cNvPr>
          <p:cNvSpPr>
            <a:spLocks noGrp="1"/>
          </p:cNvSpPr>
          <p:nvPr userDrawn="1">
            <p:ph type="ftr" sz="quarter" idx="11"/>
          </p:nvPr>
        </p:nvSpPr>
        <p:spPr>
          <a:xfrm>
            <a:off x="3197520" y="6414770"/>
            <a:ext cx="25400" cy="185738"/>
          </a:xfrm>
        </p:spPr>
        <p:txBody>
          <a:bodyPr/>
          <a:lstStyle>
            <a:lvl1pPr>
              <a:defRPr/>
            </a:lvl1pPr>
          </a:lstStyle>
          <a:p>
            <a:r>
              <a:rPr lang="de-DE" noProof="0" dirty="0"/>
              <a:t>Akademischer Titel Vorname Nachname Referent*in ∙  Titel der Präsentation ∙  XX. Monat 20XX</a:t>
            </a:r>
          </a:p>
        </p:txBody>
      </p:sp>
      <p:sp>
        <p:nvSpPr>
          <p:cNvPr id="7" name="Text">
            <a:extLst>
              <a:ext uri="{FF2B5EF4-FFF2-40B4-BE49-F238E27FC236}">
                <a16:creationId xmlns:a16="http://schemas.microsoft.com/office/drawing/2014/main" id="{5C30A43F-DFAC-97D8-5449-2D0BBC9D1504}"/>
              </a:ext>
            </a:extLst>
          </p:cNvPr>
          <p:cNvSpPr>
            <a:spLocks noGrp="1"/>
          </p:cNvSpPr>
          <p:nvPr userDrawn="1">
            <p:ph type="body" orient="vert" idx="1" hasCustomPrompt="1"/>
          </p:nvPr>
        </p:nvSpPr>
        <p:spPr>
          <a:xfrm>
            <a:off x="3197520" y="1935163"/>
            <a:ext cx="7994355" cy="3833812"/>
          </a:xfrm>
          <a:prstGeom prst="rect">
            <a:avLst/>
          </a:prstGeom>
        </p:spPr>
        <p:txBody>
          <a:bodyPr vert="horz" numCol="1"/>
          <a:lstStyle>
            <a:lvl1pPr marL="396000" indent="-396000">
              <a:lnSpc>
                <a:spcPct val="100000"/>
              </a:lnSpc>
              <a:spcBef>
                <a:spcPts val="2500"/>
              </a:spcBef>
              <a:spcAft>
                <a:spcPts val="0"/>
              </a:spcAft>
              <a:buClr>
                <a:schemeClr val="tx2"/>
              </a:buClr>
              <a:buFont typeface="+mj-lt"/>
              <a:buAutoNum type="arabicPeriod"/>
              <a:defRPr sz="2000" b="1">
                <a:solidFill>
                  <a:schemeClr val="tx1"/>
                </a:solidFill>
              </a:defRPr>
            </a:lvl1pPr>
            <a:lvl2pPr marL="720000" indent="-288000">
              <a:lnSpc>
                <a:spcPct val="100000"/>
              </a:lnSpc>
              <a:spcBef>
                <a:spcPts val="200"/>
              </a:spcBef>
              <a:spcAft>
                <a:spcPts val="100"/>
              </a:spcAft>
              <a:buClr>
                <a:schemeClr val="tx2"/>
              </a:buClr>
              <a:buFont typeface="+mj-lt"/>
              <a:buAutoNum type="alphaLcPeriod"/>
              <a:defRPr/>
            </a:lvl2pPr>
            <a:lvl3pPr marL="1008000" indent="-288000">
              <a:lnSpc>
                <a:spcPct val="100000"/>
              </a:lnSpc>
              <a:spcBef>
                <a:spcPts val="400"/>
              </a:spcBef>
              <a:spcAft>
                <a:spcPts val="0"/>
              </a:spcAft>
              <a:buClr>
                <a:schemeClr val="tx2"/>
              </a:buClr>
              <a:buFont typeface="+mj-lt"/>
              <a:buAutoNum type="romanLcPeriod"/>
              <a:defRPr/>
            </a:lvl3pPr>
            <a:lvl4pPr marL="1008000" indent="-288000">
              <a:lnSpc>
                <a:spcPct val="100000"/>
              </a:lnSpc>
              <a:spcBef>
                <a:spcPts val="400"/>
              </a:spcBef>
              <a:spcAft>
                <a:spcPts val="0"/>
              </a:spcAft>
              <a:buClr>
                <a:schemeClr val="tx2"/>
              </a:buClr>
              <a:buFont typeface="+mj-lt"/>
              <a:buAutoNum type="romanLcPeriod"/>
              <a:defRPr sz="1600"/>
            </a:lvl4pPr>
            <a:lvl5pPr marL="1008000" indent="-288000">
              <a:lnSpc>
                <a:spcPct val="100000"/>
              </a:lnSpc>
              <a:spcBef>
                <a:spcPts val="400"/>
              </a:spcBef>
              <a:spcAft>
                <a:spcPts val="0"/>
              </a:spcAft>
              <a:buClr>
                <a:schemeClr val="tx2"/>
              </a:buClr>
              <a:buFont typeface="+mj-lt"/>
              <a:buAutoNum type="romanLcPeriod"/>
              <a:defRPr sz="1600"/>
            </a:lvl5pPr>
            <a:lvl6pPr marL="1008000" indent="-288000">
              <a:lnSpc>
                <a:spcPct val="100000"/>
              </a:lnSpc>
              <a:spcBef>
                <a:spcPts val="400"/>
              </a:spcBef>
              <a:spcAft>
                <a:spcPts val="0"/>
              </a:spcAft>
              <a:buClr>
                <a:schemeClr val="tx2"/>
              </a:buClr>
              <a:buFont typeface="+mj-lt"/>
              <a:buAutoNum type="romanLcPeriod"/>
              <a:defRPr sz="1600"/>
            </a:lvl6pPr>
            <a:lvl7pPr marL="1008000" indent="-288000">
              <a:lnSpc>
                <a:spcPct val="100000"/>
              </a:lnSpc>
              <a:spcBef>
                <a:spcPts val="400"/>
              </a:spcBef>
              <a:spcAft>
                <a:spcPts val="0"/>
              </a:spcAft>
              <a:buClr>
                <a:schemeClr val="tx2"/>
              </a:buClr>
              <a:buFont typeface="+mj-lt"/>
              <a:buAutoNum type="romanLcPeriod"/>
              <a:defRPr sz="1600"/>
            </a:lvl7pPr>
            <a:lvl8pPr marL="1008000" indent="-288000">
              <a:lnSpc>
                <a:spcPct val="100000"/>
              </a:lnSpc>
              <a:spcBef>
                <a:spcPts val="400"/>
              </a:spcBef>
              <a:spcAft>
                <a:spcPts val="0"/>
              </a:spcAft>
              <a:buClr>
                <a:schemeClr val="tx2"/>
              </a:buClr>
              <a:buFont typeface="+mj-lt"/>
              <a:buAutoNum type="romanLcPeriod"/>
              <a:defRPr sz="1600"/>
            </a:lvl8pPr>
            <a:lvl9pPr marL="1008000" indent="-288000">
              <a:lnSpc>
                <a:spcPct val="100000"/>
              </a:lnSpc>
              <a:spcBef>
                <a:spcPts val="400"/>
              </a:spcBef>
              <a:spcAft>
                <a:spcPts val="0"/>
              </a:spcAft>
              <a:buClr>
                <a:schemeClr val="tx2"/>
              </a:buClr>
              <a:buFont typeface="+mj-lt"/>
              <a:buAutoNum type="romanLcPeriod"/>
              <a:defRPr sz="1600"/>
            </a:lvl9pPr>
          </a:lstStyle>
          <a:p>
            <a:pPr lvl="0"/>
            <a:r>
              <a:rPr lang="de-DE" noProof="0" dirty="0"/>
              <a:t>Bitte fügen Sie hier Ihren Gliederungspunkt ein.</a:t>
            </a:r>
            <a:br>
              <a:rPr lang="de-DE" noProof="0" dirty="0"/>
            </a:br>
            <a:r>
              <a:rPr lang="de-DE" noProof="0" dirty="0"/>
              <a:t>Für weitere Formate nutzen Sie die Listenebenen. </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3" name="Bild">
            <a:extLst>
              <a:ext uri="{FF2B5EF4-FFF2-40B4-BE49-F238E27FC236}">
                <a16:creationId xmlns:a16="http://schemas.microsoft.com/office/drawing/2014/main" id="{A6049D7E-7524-5576-9391-C74C34EE7563}"/>
              </a:ext>
            </a:extLst>
          </p:cNvPr>
          <p:cNvSpPr>
            <a:spLocks noGrp="1"/>
          </p:cNvSpPr>
          <p:nvPr userDrawn="1">
            <p:ph type="pic" sz="quarter" idx="13" hasCustomPrompt="1"/>
          </p:nvPr>
        </p:nvSpPr>
        <p:spPr>
          <a:xfrm>
            <a:off x="0" y="0"/>
            <a:ext cx="2209800" cy="6858000"/>
          </a:xfrm>
          <a:solidFill>
            <a:schemeClr val="bg1">
              <a:lumMod val="95000"/>
            </a:schemeClr>
          </a:solidFill>
        </p:spPr>
        <p:txBody>
          <a:bodyPr bIns="1548000" anchor="ctr" anchorCtr="1"/>
          <a:lstStyle>
            <a:lvl1pPr algn="ctr">
              <a:defRPr sz="1600"/>
            </a:lvl1pPr>
          </a:lstStyle>
          <a:p>
            <a:r>
              <a:rPr lang="de-DE" noProof="0" dirty="0"/>
              <a:t>Bild einfügen oder Platzhalter löschen</a:t>
            </a:r>
          </a:p>
        </p:txBody>
      </p:sp>
      <p:sp>
        <p:nvSpPr>
          <p:cNvPr id="5" name="Überschrift Gliederung">
            <a:extLst>
              <a:ext uri="{FF2B5EF4-FFF2-40B4-BE49-F238E27FC236}">
                <a16:creationId xmlns:a16="http://schemas.microsoft.com/office/drawing/2014/main" id="{A3367867-199C-53F3-7170-2E25E9DE8683}"/>
              </a:ext>
            </a:extLst>
          </p:cNvPr>
          <p:cNvSpPr txBox="1">
            <a:spLocks/>
          </p:cNvSpPr>
          <p:nvPr userDrawn="1"/>
        </p:nvSpPr>
        <p:spPr>
          <a:xfrm>
            <a:off x="3197520" y="1185980"/>
            <a:ext cx="6910501" cy="576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a:lstStyle>
          <a:p>
            <a:r>
              <a:rPr lang="de-DE" sz="3000" noProof="0" dirty="0"/>
              <a:t>Gliederung</a:t>
            </a:r>
          </a:p>
        </p:txBody>
      </p:sp>
    </p:spTree>
    <p:extLst>
      <p:ext uri="{BB962C8B-B14F-4D97-AF65-F5344CB8AC3E}">
        <p14:creationId xmlns:p14="http://schemas.microsoft.com/office/powerpoint/2010/main" val="602301962"/>
      </p:ext>
    </p:extLst>
  </p:cSld>
  <p:clrMapOvr>
    <a:masterClrMapping/>
  </p:clrMapOvr>
  <p:extLst>
    <p:ext uri="{DCECCB84-F9BA-43D5-87BE-67443E8EF086}">
      <p15:sldGuideLst xmlns:p15="http://schemas.microsoft.com/office/powerpoint/2012/main">
        <p15:guide id="1" orient="horz" pos="1214" userDrawn="1">
          <p15:clr>
            <a:srgbClr val="547EBF"/>
          </p15:clr>
        </p15:guide>
        <p15:guide id="2" pos="2012" userDrawn="1">
          <p15:clr>
            <a:srgbClr val="547EBF"/>
          </p15:clr>
        </p15:guide>
        <p15:guide id="3" orient="horz" pos="3634" userDrawn="1">
          <p15:clr>
            <a:srgbClr val="547EBF"/>
          </p15:clr>
        </p15:guide>
        <p15:guide id="4" pos="7050" userDrawn="1">
          <p15:clr>
            <a:srgbClr val="547EB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seite">
    <p:spTree>
      <p:nvGrpSpPr>
        <p:cNvPr id="1" name=""/>
        <p:cNvGrpSpPr/>
        <p:nvPr/>
      </p:nvGrpSpPr>
      <p:grpSpPr>
        <a:xfrm>
          <a:off x="0" y="0"/>
          <a:ext cx="0" cy="0"/>
          <a:chOff x="0" y="0"/>
          <a:chExt cx="0" cy="0"/>
        </a:xfrm>
      </p:grpSpPr>
      <p:sp>
        <p:nvSpPr>
          <p:cNvPr id="8" name="Foliennummer" hidden="1">
            <a:extLst>
              <a:ext uri="{FF2B5EF4-FFF2-40B4-BE49-F238E27FC236}">
                <a16:creationId xmlns:a16="http://schemas.microsoft.com/office/drawing/2014/main" id="{8DB57B7B-3906-F82F-81F0-364802F79C5B}"/>
              </a:ext>
            </a:extLst>
          </p:cNvPr>
          <p:cNvSpPr>
            <a:spLocks noGrp="1" noRot="1" noMove="1" noResize="1" noEditPoints="1" noAdjustHandles="1" noChangeArrowheads="1" noChangeShapeType="1"/>
          </p:cNvSpPr>
          <p:nvPr>
            <p:ph type="sldNum" sz="quarter" idx="11"/>
          </p:nvPr>
        </p:nvSpPr>
        <p:spPr>
          <a:xfrm>
            <a:off x="11089560" y="7200000"/>
            <a:ext cx="504000" cy="185738"/>
          </a:xfrm>
          <a:noFill/>
        </p:spPr>
        <p:txBody>
          <a:bodyPr/>
          <a:lstStyle>
            <a:lvl1pPr>
              <a:defRPr>
                <a:solidFill>
                  <a:schemeClr val="bg1">
                    <a:lumMod val="95000"/>
                  </a:schemeClr>
                </a:solidFill>
              </a:defRPr>
            </a:lvl1pPr>
          </a:lstStyle>
          <a:p>
            <a:fld id="{11DE32AD-F86D-4804-839F-80A6732D429D}" type="slidenum">
              <a:rPr lang="de-DE" smtClean="0"/>
              <a:pPr/>
              <a:t>‹Nr.›</a:t>
            </a:fld>
            <a:endParaRPr lang="de-DE" dirty="0"/>
          </a:p>
        </p:txBody>
      </p:sp>
      <p:sp>
        <p:nvSpPr>
          <p:cNvPr id="9" name="Fußzeile" hidden="1">
            <a:extLst>
              <a:ext uri="{FF2B5EF4-FFF2-40B4-BE49-F238E27FC236}">
                <a16:creationId xmlns:a16="http://schemas.microsoft.com/office/drawing/2014/main" id="{D4FCF7C9-61C7-0071-32B1-DBC93A2B3583}"/>
              </a:ext>
            </a:extLst>
          </p:cNvPr>
          <p:cNvSpPr>
            <a:spLocks noGrp="1" noRot="1" noMove="1" noResize="1" noEditPoints="1" noAdjustHandles="1" noChangeArrowheads="1" noChangeShapeType="1"/>
          </p:cNvSpPr>
          <p:nvPr>
            <p:ph type="ftr" sz="quarter" idx="10"/>
          </p:nvPr>
        </p:nvSpPr>
        <p:spPr>
          <a:xfrm>
            <a:off x="421200" y="7200000"/>
            <a:ext cx="25400" cy="185738"/>
          </a:xfrm>
          <a:noFill/>
        </p:spPr>
        <p:txBody>
          <a:bodyPr/>
          <a:lstStyle>
            <a:lvl1pPr>
              <a:defRPr>
                <a:solidFill>
                  <a:schemeClr val="bg1">
                    <a:lumMod val="95000"/>
                  </a:schemeClr>
                </a:solidFill>
              </a:defRPr>
            </a:lvl1pPr>
          </a:lstStyle>
          <a:p>
            <a:r>
              <a:rPr lang="de-DE"/>
              <a:t>Akademischer Titel Vorname Nachname Referent*in ∙  Titel der Präsentation ∙  XX. Monat 20XX</a:t>
            </a:r>
            <a:endParaRPr lang="de-DE" dirty="0"/>
          </a:p>
        </p:txBody>
      </p:sp>
      <p:grpSp>
        <p:nvGrpSpPr>
          <p:cNvPr id="13" name="Regieanweisungen">
            <a:extLst>
              <a:ext uri="{FF2B5EF4-FFF2-40B4-BE49-F238E27FC236}">
                <a16:creationId xmlns:a16="http://schemas.microsoft.com/office/drawing/2014/main" id="{CA6EB4D2-2773-4D1C-D723-2A63958212B1}"/>
              </a:ext>
            </a:extLst>
          </p:cNvPr>
          <p:cNvGrpSpPr>
            <a:grpSpLocks noGrp="1" noUngrp="1" noRot="1" noMove="1" noResize="1"/>
          </p:cNvGrpSpPr>
          <p:nvPr userDrawn="1"/>
        </p:nvGrpSpPr>
        <p:grpSpPr>
          <a:xfrm>
            <a:off x="-2918299" y="-680939"/>
            <a:ext cx="17174299" cy="8226553"/>
            <a:chOff x="-2918299" y="-680939"/>
            <a:chExt cx="17174299" cy="8226553"/>
          </a:xfrm>
        </p:grpSpPr>
        <p:sp>
          <p:nvSpPr>
            <p:cNvPr id="11" name="Hintergrund unten">
              <a:extLst>
                <a:ext uri="{FF2B5EF4-FFF2-40B4-BE49-F238E27FC236}">
                  <a16:creationId xmlns:a16="http://schemas.microsoft.com/office/drawing/2014/main" id="{6EAF808C-2001-037F-DFE2-FED27432EA8E}"/>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Hintergrund links">
              <a:extLst>
                <a:ext uri="{FF2B5EF4-FFF2-40B4-BE49-F238E27FC236}">
                  <a16:creationId xmlns:a16="http://schemas.microsoft.com/office/drawing/2014/main" id="{0274AC11-CFA2-1978-C659-973674269955}"/>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Wimpel">
              <a:extLst>
                <a:ext uri="{FF2B5EF4-FFF2-40B4-BE49-F238E27FC236}">
                  <a16:creationId xmlns:a16="http://schemas.microsoft.com/office/drawing/2014/main" id="{3E17E993-33CF-E0A9-BBC6-41ACE57466D4}"/>
                </a:ext>
              </a:extLst>
            </p:cNvPr>
            <p:cNvSpPr txBox="1">
              <a:spLocks noGrp="1" noRot="1" noMove="1" noResize="1" noEditPoints="1" noAdjustHandles="1" noChangeArrowheads="1" noChangeShapeType="1"/>
            </p:cNvSpPr>
            <p:nvPr userDrawn="1"/>
          </p:nvSpPr>
          <p:spPr>
            <a:xfrm rot="10800000" flipH="1" flipV="1">
              <a:off x="12348000" y="1368338"/>
              <a:ext cx="1908000" cy="1332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Trennseiten mit Wimpel bitte nur </a:t>
              </a:r>
              <a:r>
                <a:rPr lang="de-DE" sz="1000" b="1" baseline="0" dirty="0">
                  <a:solidFill>
                    <a:schemeClr val="tx1"/>
                  </a:solidFill>
                  <a:latin typeface="+mn-lt"/>
                </a:rPr>
                <a:t>für Hauptkapitel </a:t>
              </a:r>
              <a:r>
                <a:rPr lang="de-DE" sz="1000" b="0" baseline="0" dirty="0">
                  <a:solidFill>
                    <a:schemeClr val="tx1"/>
                  </a:solidFill>
                  <a:latin typeface="+mn-lt"/>
                </a:rPr>
                <a:t>verwenden.</a:t>
              </a:r>
              <a:br>
                <a:rPr lang="de-DE" sz="1000" b="0" baseline="0" dirty="0">
                  <a:solidFill>
                    <a:schemeClr val="tx1"/>
                  </a:solidFill>
                  <a:latin typeface="+mn-lt"/>
                </a:rPr>
              </a:br>
              <a:br>
                <a:rPr lang="de-DE" sz="1000" b="0" baseline="0" dirty="0">
                  <a:solidFill>
                    <a:schemeClr val="tx1"/>
                  </a:solidFill>
                  <a:latin typeface="+mn-lt"/>
                </a:rPr>
              </a:br>
              <a:r>
                <a:rPr lang="de-DE" sz="1000" b="0" baseline="0" dirty="0">
                  <a:solidFill>
                    <a:schemeClr val="tx1"/>
                  </a:solidFill>
                  <a:latin typeface="+mn-lt"/>
                </a:rPr>
                <a:t>Bei Bedarf kann </a:t>
              </a:r>
              <a:r>
                <a:rPr lang="de-DE" sz="1000" b="1" baseline="0" dirty="0">
                  <a:solidFill>
                    <a:schemeClr val="tx1"/>
                  </a:solidFill>
                  <a:latin typeface="+mn-lt"/>
                </a:rPr>
                <a:t>der Wimpel gelöscht</a:t>
              </a:r>
              <a:r>
                <a:rPr lang="de-DE" sz="1000" b="0" baseline="0" dirty="0">
                  <a:solidFill>
                    <a:schemeClr val="tx1"/>
                  </a:solidFill>
                  <a:latin typeface="+mn-lt"/>
                </a:rPr>
                <a:t>, aber nicht verschoben, kopiert oder skaliert werden.</a:t>
              </a:r>
            </a:p>
          </p:txBody>
        </p:sp>
      </p:grpSp>
      <p:pic>
        <p:nvPicPr>
          <p:cNvPr id="15" name="Hintergrund">
            <a:extLst>
              <a:ext uri="{FF2B5EF4-FFF2-40B4-BE49-F238E27FC236}">
                <a16:creationId xmlns:a16="http://schemas.microsoft.com/office/drawing/2014/main" id="{0E156687-2CA8-A47A-337D-7680E01EBAC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6" name="Inhalt">
            <a:extLst>
              <a:ext uri="{FF2B5EF4-FFF2-40B4-BE49-F238E27FC236}">
                <a16:creationId xmlns:a16="http://schemas.microsoft.com/office/drawing/2014/main" id="{1F2E9C7B-EDBD-674A-552A-76D56020DDAB}"/>
              </a:ext>
            </a:extLst>
          </p:cNvPr>
          <p:cNvSpPr>
            <a:spLocks noGrp="1"/>
          </p:cNvSpPr>
          <p:nvPr>
            <p:ph type="ctrTitle" hasCustomPrompt="1"/>
          </p:nvPr>
        </p:nvSpPr>
        <p:spPr>
          <a:xfrm>
            <a:off x="1993901" y="2744788"/>
            <a:ext cx="8202612" cy="1619250"/>
          </a:xfrm>
        </p:spPr>
        <p:txBody>
          <a:bodyPr anchor="t" anchorCtr="0"/>
          <a:lstStyle>
            <a:lvl1pPr algn="ctr">
              <a:defRPr sz="3000"/>
            </a:lvl1pPr>
          </a:lstStyle>
          <a:p>
            <a:r>
              <a:rPr lang="de-DE" dirty="0"/>
              <a:t>Trennseite mit Nummerierung oben rechts, sollte ausschließlich für Hauptkapitel verwendet werden. </a:t>
            </a:r>
          </a:p>
        </p:txBody>
      </p:sp>
      <p:sp>
        <p:nvSpPr>
          <p:cNvPr id="7" name="Wimpel">
            <a:extLst>
              <a:ext uri="{FF2B5EF4-FFF2-40B4-BE49-F238E27FC236}">
                <a16:creationId xmlns:a16="http://schemas.microsoft.com/office/drawing/2014/main" id="{B7C2BD66-AE7B-BFA3-5BD3-AB4A675281D0}"/>
              </a:ext>
            </a:extLst>
          </p:cNvPr>
          <p:cNvSpPr>
            <a:spLocks noGrp="1"/>
          </p:cNvSpPr>
          <p:nvPr>
            <p:ph type="body" orient="vert" idx="1" hasCustomPrompt="1"/>
          </p:nvPr>
        </p:nvSpPr>
        <p:spPr>
          <a:xfrm>
            <a:off x="10597212" y="0"/>
            <a:ext cx="797863" cy="1085850"/>
          </a:xfrm>
          <a:custGeom>
            <a:avLst/>
            <a:gdLst>
              <a:gd name="connsiteX0" fmla="*/ 0 w 797863"/>
              <a:gd name="connsiteY0" fmla="*/ 0 h 1085850"/>
              <a:gd name="connsiteX1" fmla="*/ 797863 w 797863"/>
              <a:gd name="connsiteY1" fmla="*/ 0 h 1085850"/>
              <a:gd name="connsiteX2" fmla="*/ 797863 w 797863"/>
              <a:gd name="connsiteY2" fmla="*/ 1085850 h 1085850"/>
              <a:gd name="connsiteX3" fmla="*/ 797503 w 797863"/>
              <a:gd name="connsiteY3" fmla="*/ 1085850 h 1085850"/>
              <a:gd name="connsiteX4" fmla="*/ 398931 w 797863"/>
              <a:gd name="connsiteY4" fmla="*/ 775453 h 1085850"/>
              <a:gd name="connsiteX5" fmla="*/ 360 w 797863"/>
              <a:gd name="connsiteY5" fmla="*/ 1085850 h 1085850"/>
              <a:gd name="connsiteX6" fmla="*/ 0 w 797863"/>
              <a:gd name="connsiteY6"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863" h="1085850">
                <a:moveTo>
                  <a:pt x="0" y="0"/>
                </a:moveTo>
                <a:lnTo>
                  <a:pt x="797863" y="0"/>
                </a:lnTo>
                <a:lnTo>
                  <a:pt x="797863" y="1085850"/>
                </a:lnTo>
                <a:lnTo>
                  <a:pt x="797503" y="1085850"/>
                </a:lnTo>
                <a:lnTo>
                  <a:pt x="398931" y="775453"/>
                </a:lnTo>
                <a:lnTo>
                  <a:pt x="360" y="1085850"/>
                </a:lnTo>
                <a:lnTo>
                  <a:pt x="0" y="1085850"/>
                </a:lnTo>
                <a:close/>
              </a:path>
            </a:pathLst>
          </a:custGeom>
          <a:solidFill>
            <a:schemeClr val="accent6"/>
          </a:solidFill>
        </p:spPr>
        <p:txBody>
          <a:bodyPr vert="horz" wrap="square" tIns="194400" numCol="1">
            <a:noAutofit/>
          </a:bodyPr>
          <a:lstStyle>
            <a:lvl1pPr marL="0" indent="0" algn="ctr">
              <a:lnSpc>
                <a:spcPct val="100000"/>
              </a:lnSpc>
              <a:spcBef>
                <a:spcPts val="0"/>
              </a:spcBef>
              <a:spcAft>
                <a:spcPts val="0"/>
              </a:spcAft>
              <a:buFont typeface="+mj-lt"/>
              <a:buNone/>
              <a:defRPr sz="3500">
                <a:solidFill>
                  <a:schemeClr val="bg1"/>
                </a:solidFill>
                <a:latin typeface="+mj-lt"/>
              </a:defRPr>
            </a:lvl1pPr>
            <a:lvl2pPr marL="0" indent="0" algn="ctr">
              <a:lnSpc>
                <a:spcPct val="100000"/>
              </a:lnSpc>
              <a:spcBef>
                <a:spcPts val="0"/>
              </a:spcBef>
              <a:spcAft>
                <a:spcPts val="0"/>
              </a:spcAft>
              <a:buFont typeface="+mj-lt"/>
              <a:buNone/>
              <a:defRPr sz="3500">
                <a:solidFill>
                  <a:schemeClr val="bg1"/>
                </a:solidFill>
                <a:latin typeface="+mj-lt"/>
              </a:defRPr>
            </a:lvl2pPr>
            <a:lvl3pPr marL="0" indent="0" algn="ctr">
              <a:lnSpc>
                <a:spcPct val="100000"/>
              </a:lnSpc>
              <a:spcBef>
                <a:spcPts val="0"/>
              </a:spcBef>
              <a:spcAft>
                <a:spcPts val="0"/>
              </a:spcAft>
              <a:buFont typeface="+mj-lt"/>
              <a:buNone/>
              <a:defRPr sz="3500">
                <a:solidFill>
                  <a:schemeClr val="bg1"/>
                </a:solidFill>
                <a:latin typeface="+mj-lt"/>
              </a:defRPr>
            </a:lvl3pPr>
            <a:lvl4pPr marL="0" indent="0" algn="ctr">
              <a:lnSpc>
                <a:spcPct val="100000"/>
              </a:lnSpc>
              <a:spcBef>
                <a:spcPts val="0"/>
              </a:spcBef>
              <a:spcAft>
                <a:spcPts val="0"/>
              </a:spcAft>
              <a:buFont typeface="+mj-lt"/>
              <a:buNone/>
              <a:defRPr sz="3500">
                <a:solidFill>
                  <a:schemeClr val="bg1"/>
                </a:solidFill>
                <a:latin typeface="+mj-lt"/>
              </a:defRPr>
            </a:lvl4pPr>
            <a:lvl5pPr marL="0" indent="0" algn="ctr">
              <a:lnSpc>
                <a:spcPct val="100000"/>
              </a:lnSpc>
              <a:spcBef>
                <a:spcPts val="0"/>
              </a:spcBef>
              <a:spcAft>
                <a:spcPts val="0"/>
              </a:spcAft>
              <a:buFont typeface="+mj-lt"/>
              <a:buNone/>
              <a:defRPr sz="3500">
                <a:solidFill>
                  <a:schemeClr val="bg1"/>
                </a:solidFill>
                <a:latin typeface="+mj-lt"/>
              </a:defRPr>
            </a:lvl5pPr>
            <a:lvl6pPr marL="0" indent="0" algn="ctr">
              <a:lnSpc>
                <a:spcPct val="100000"/>
              </a:lnSpc>
              <a:spcBef>
                <a:spcPts val="0"/>
              </a:spcBef>
              <a:spcAft>
                <a:spcPts val="0"/>
              </a:spcAft>
              <a:buFont typeface="+mj-lt"/>
              <a:buNone/>
              <a:defRPr sz="3500">
                <a:solidFill>
                  <a:schemeClr val="bg1"/>
                </a:solidFill>
                <a:latin typeface="+mj-lt"/>
              </a:defRPr>
            </a:lvl6pPr>
            <a:lvl7pPr marL="0" indent="0" algn="ctr">
              <a:lnSpc>
                <a:spcPct val="100000"/>
              </a:lnSpc>
              <a:spcBef>
                <a:spcPts val="0"/>
              </a:spcBef>
              <a:spcAft>
                <a:spcPts val="0"/>
              </a:spcAft>
              <a:buFont typeface="+mj-lt"/>
              <a:buNone/>
              <a:defRPr sz="3500">
                <a:solidFill>
                  <a:schemeClr val="bg1"/>
                </a:solidFill>
                <a:latin typeface="+mj-lt"/>
              </a:defRPr>
            </a:lvl7pPr>
            <a:lvl8pPr marL="0" indent="0" algn="ctr">
              <a:lnSpc>
                <a:spcPct val="100000"/>
              </a:lnSpc>
              <a:spcBef>
                <a:spcPts val="0"/>
              </a:spcBef>
              <a:spcAft>
                <a:spcPts val="0"/>
              </a:spcAft>
              <a:buFont typeface="+mj-lt"/>
              <a:buNone/>
              <a:defRPr sz="3500">
                <a:solidFill>
                  <a:schemeClr val="bg1"/>
                </a:solidFill>
                <a:latin typeface="+mj-lt"/>
              </a:defRPr>
            </a:lvl8pPr>
            <a:lvl9pPr marL="0" indent="0" algn="ctr">
              <a:lnSpc>
                <a:spcPct val="100000"/>
              </a:lnSpc>
              <a:spcBef>
                <a:spcPts val="0"/>
              </a:spcBef>
              <a:spcAft>
                <a:spcPts val="0"/>
              </a:spcAft>
              <a:buFont typeface="+mj-lt"/>
              <a:buNone/>
              <a:defRPr sz="3500">
                <a:solidFill>
                  <a:schemeClr val="bg1"/>
                </a:solidFill>
                <a:latin typeface="+mj-lt"/>
              </a:defRPr>
            </a:lvl9pPr>
          </a:lstStyle>
          <a:p>
            <a:r>
              <a:rPr lang="de-DE" dirty="0"/>
              <a:t>#</a:t>
            </a:r>
          </a:p>
        </p:txBody>
      </p:sp>
    </p:spTree>
    <p:extLst>
      <p:ext uri="{BB962C8B-B14F-4D97-AF65-F5344CB8AC3E}">
        <p14:creationId xmlns:p14="http://schemas.microsoft.com/office/powerpoint/2010/main" val="890754794"/>
      </p:ext>
    </p:extLst>
  </p:cSld>
  <p:clrMapOvr>
    <a:masterClrMapping/>
  </p:clrMapOvr>
  <p:extLst>
    <p:ext uri="{DCECCB84-F9BA-43D5-87BE-67443E8EF086}">
      <p15:sldGuideLst xmlns:p15="http://schemas.microsoft.com/office/powerpoint/2012/main">
        <p15:guide id="1" orient="horz" pos="1729" userDrawn="1">
          <p15:clr>
            <a:srgbClr val="547EBF"/>
          </p15:clr>
        </p15:guide>
        <p15:guide id="2" pos="1256" userDrawn="1">
          <p15:clr>
            <a:srgbClr val="547EBF"/>
          </p15:clr>
        </p15:guide>
        <p15:guide id="3" pos="6423" userDrawn="1">
          <p15:clr>
            <a:srgbClr val="547EBF"/>
          </p15:clr>
        </p15:guide>
        <p15:guide id="4" orient="horz" pos="2749" userDrawn="1">
          <p15:clr>
            <a:srgbClr val="547EBF"/>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14.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image" Target="../media/image17.svg"/><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image" Target="../media/image16.png"/><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auer Hintergrund">
            <a:extLst>
              <a:ext uri="{FF2B5EF4-FFF2-40B4-BE49-F238E27FC236}">
                <a16:creationId xmlns:a16="http://schemas.microsoft.com/office/drawing/2014/main" id="{F0AE087B-797D-481E-B70D-8EF6019B0853}"/>
              </a:ext>
            </a:extLst>
          </p:cNvPr>
          <p:cNvGrpSpPr>
            <a:grpSpLocks noGrp="1" noUngrp="1" noRot="1" noMove="1" noResize="1"/>
          </p:cNvGrpSpPr>
          <p:nvPr userDrawn="1"/>
        </p:nvGrpSpPr>
        <p:grpSpPr>
          <a:xfrm>
            <a:off x="-2918299" y="-681410"/>
            <a:ext cx="18054288" cy="8227024"/>
            <a:chOff x="-2918299" y="-681410"/>
            <a:chExt cx="18054288" cy="8227024"/>
          </a:xfrm>
        </p:grpSpPr>
        <p:sp>
          <p:nvSpPr>
            <p:cNvPr id="18" name="Hintergrund unten">
              <a:extLst>
                <a:ext uri="{FF2B5EF4-FFF2-40B4-BE49-F238E27FC236}">
                  <a16:creationId xmlns:a16="http://schemas.microsoft.com/office/drawing/2014/main" id="{F8A733D2-41E4-0D56-D4D8-4FA2793B33B9}"/>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 name="Hintergrund rechts">
              <a:extLst>
                <a:ext uri="{FF2B5EF4-FFF2-40B4-BE49-F238E27FC236}">
                  <a16:creationId xmlns:a16="http://schemas.microsoft.com/office/drawing/2014/main" id="{1EB57E94-AF57-125F-4910-842ABEAD28EE}"/>
                </a:ext>
              </a:extLst>
            </p:cNvPr>
            <p:cNvSpPr>
              <a:spLocks noGrp="1" noRot="1" noMove="1" noResize="1" noEditPoints="1" noAdjustHandles="1" noChangeArrowheads="1" noChangeShapeType="1"/>
            </p:cNvSpPr>
            <p:nvPr userDrawn="1"/>
          </p:nvSpPr>
          <p:spPr>
            <a:xfrm>
              <a:off x="12315217"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 name="Hintergrund links">
              <a:extLst>
                <a:ext uri="{FF2B5EF4-FFF2-40B4-BE49-F238E27FC236}">
                  <a16:creationId xmlns:a16="http://schemas.microsoft.com/office/drawing/2014/main" id="{2E5AF944-3B9A-AE36-6C3D-26A0FAAE1ED5}"/>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 name="Hintergrund oben">
              <a:extLst>
                <a:ext uri="{FF2B5EF4-FFF2-40B4-BE49-F238E27FC236}">
                  <a16:creationId xmlns:a16="http://schemas.microsoft.com/office/drawing/2014/main" id="{3D7C8E3E-B9C1-CD34-D1D0-6E315BBC230C}"/>
                </a:ext>
              </a:extLst>
            </p:cNvPr>
            <p:cNvSpPr>
              <a:spLocks noGrp="1" noRot="1" noMove="1" noResize="1" noEditPoints="1" noAdjustHandles="1" noChangeArrowheads="1" noChangeShapeType="1"/>
            </p:cNvSpPr>
            <p:nvPr userDrawn="1"/>
          </p:nvSpPr>
          <p:spPr>
            <a:xfrm>
              <a:off x="-97527" y="-681410"/>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grpSp>
        <p:nvGrpSpPr>
          <p:cNvPr id="15" name="Regieanweisungen">
            <a:extLst>
              <a:ext uri="{FF2B5EF4-FFF2-40B4-BE49-F238E27FC236}">
                <a16:creationId xmlns:a16="http://schemas.microsoft.com/office/drawing/2014/main" id="{4BBC5D85-5D7E-C0B1-2D70-091543CFEDF0}"/>
              </a:ext>
            </a:extLst>
          </p:cNvPr>
          <p:cNvGrpSpPr>
            <a:grpSpLocks noGrp="1" noUngrp="1" noRot="1" noMove="1" noResize="1"/>
          </p:cNvGrpSpPr>
          <p:nvPr userDrawn="1"/>
        </p:nvGrpSpPr>
        <p:grpSpPr>
          <a:xfrm>
            <a:off x="0" y="-360000"/>
            <a:ext cx="14256000" cy="1584000"/>
            <a:chOff x="0" y="-360000"/>
            <a:chExt cx="14256000" cy="1584000"/>
          </a:xfrm>
          <a:noFill/>
        </p:grpSpPr>
        <p:sp>
          <p:nvSpPr>
            <p:cNvPr id="11" name="Layoutwechsel">
              <a:extLst>
                <a:ext uri="{FF2B5EF4-FFF2-40B4-BE49-F238E27FC236}">
                  <a16:creationId xmlns:a16="http://schemas.microsoft.com/office/drawing/2014/main" id="{9F1FF775-E57C-ECA9-3D8A-789E2F5DE981}"/>
                </a:ext>
              </a:extLst>
            </p:cNvPr>
            <p:cNvSpPr txBox="1">
              <a:spLocks noGrp="1" noRot="1" noMove="1" noResize="1" noEditPoints="1" noAdjustHandles="1" noChangeArrowheads="1" noChangeShapeType="1"/>
            </p:cNvSpPr>
            <p:nvPr userDrawn="1"/>
          </p:nvSpPr>
          <p:spPr>
            <a:xfrm rot="10800000" flipH="1" flipV="1">
              <a:off x="12348000" y="648000"/>
              <a:ext cx="1908000" cy="576000"/>
            </a:xfrm>
            <a:prstGeom prst="rect">
              <a:avLst/>
            </a:prstGeom>
            <a:grp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noProof="0" dirty="0">
                  <a:solidFill>
                    <a:schemeClr val="tx1"/>
                  </a:solidFill>
                  <a:latin typeface="+mn-lt"/>
                </a:rPr>
                <a:t>Wechsel des Folienlayouts </a:t>
              </a:r>
              <a:br>
                <a:rPr lang="de-DE" sz="1000" b="0" baseline="0" noProof="0" dirty="0">
                  <a:solidFill>
                    <a:schemeClr val="tx1"/>
                  </a:solidFill>
                  <a:latin typeface="+mn-lt"/>
                </a:rPr>
              </a:br>
              <a:r>
                <a:rPr lang="de-DE" sz="1000" b="0" baseline="0" noProof="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noProof="0" dirty="0">
                  <a:solidFill>
                    <a:schemeClr val="tx1"/>
                  </a:solidFill>
                  <a:latin typeface="+mn-lt"/>
                </a:rPr>
                <a:t>Start &gt; Folien &gt; Layout</a:t>
              </a:r>
            </a:p>
          </p:txBody>
        </p:sp>
        <p:sp>
          <p:nvSpPr>
            <p:cNvPr id="10" name="Zurücksetzen">
              <a:extLst>
                <a:ext uri="{FF2B5EF4-FFF2-40B4-BE49-F238E27FC236}">
                  <a16:creationId xmlns:a16="http://schemas.microsoft.com/office/drawing/2014/main" id="{785722BA-81B0-CCDA-17EA-3DC19E11DAD6}"/>
                </a:ext>
              </a:extLst>
            </p:cNvPr>
            <p:cNvSpPr txBox="1">
              <a:spLocks noGrp="1" noRot="1" noMove="1" noResize="1" noEditPoints="1" noAdjustHandles="1" noChangeArrowheads="1" noChangeShapeType="1"/>
            </p:cNvSpPr>
            <p:nvPr userDrawn="1"/>
          </p:nvSpPr>
          <p:spPr>
            <a:xfrm rot="10800000" flipH="1" flipV="1">
              <a:off x="12348000" y="0"/>
              <a:ext cx="1908000" cy="576000"/>
            </a:xfrm>
            <a:prstGeom prst="rect">
              <a:avLst/>
            </a:prstGeom>
            <a:grp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noProof="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noProof="0" dirty="0">
                  <a:solidFill>
                    <a:schemeClr val="tx1"/>
                  </a:solidFill>
                  <a:latin typeface="+mn-lt"/>
                </a:rPr>
                <a:t>Start &gt; Folien &gt; Zurücksetzen</a:t>
              </a:r>
            </a:p>
          </p:txBody>
        </p:sp>
        <p:sp>
          <p:nvSpPr>
            <p:cNvPr id="12" name="Hilfslinien">
              <a:extLst>
                <a:ext uri="{FF2B5EF4-FFF2-40B4-BE49-F238E27FC236}">
                  <a16:creationId xmlns:a16="http://schemas.microsoft.com/office/drawing/2014/main" id="{B6A0F005-4381-4E6D-077F-EB524627AC57}"/>
                </a:ext>
              </a:extLst>
            </p:cNvPr>
            <p:cNvSpPr txBox="1">
              <a:spLocks noGrp="1" noRot="1" noMove="1" noResize="1" noEditPoints="1" noAdjustHandles="1" noChangeArrowheads="1" noChangeShapeType="1"/>
            </p:cNvSpPr>
            <p:nvPr userDrawn="1"/>
          </p:nvSpPr>
          <p:spPr>
            <a:xfrm rot="10800000" flipH="1" flipV="1">
              <a:off x="5291313" y="-360000"/>
              <a:ext cx="6480000" cy="216488"/>
            </a:xfrm>
            <a:prstGeom prst="rect">
              <a:avLst/>
            </a:prstGeom>
            <a:grp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14" name="Folienmaster">
              <a:extLst>
                <a:ext uri="{FF2B5EF4-FFF2-40B4-BE49-F238E27FC236}">
                  <a16:creationId xmlns:a16="http://schemas.microsoft.com/office/drawing/2014/main" id="{F7DDA37E-B392-975E-6C53-6C4710660856}"/>
                </a:ext>
              </a:extLst>
            </p:cNvPr>
            <p:cNvSpPr txBox="1">
              <a:spLocks noGrp="1" noRot="1" noMove="1" noResize="1" noEditPoints="1" noAdjustHandles="1" noChangeArrowheads="1" noChangeShapeType="1"/>
            </p:cNvSpPr>
            <p:nvPr userDrawn="1"/>
          </p:nvSpPr>
          <p:spPr>
            <a:xfrm rot="10800000" flipH="1" flipV="1">
              <a:off x="0" y="-360000"/>
              <a:ext cx="4788000" cy="216488"/>
            </a:xfrm>
            <a:prstGeom prst="rect">
              <a:avLst/>
            </a:prstGeom>
            <a:grp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grpSp>
      <p:sp>
        <p:nvSpPr>
          <p:cNvPr id="6" name="Foliennummer">
            <a:extLst>
              <a:ext uri="{FF2B5EF4-FFF2-40B4-BE49-F238E27FC236}">
                <a16:creationId xmlns:a16="http://schemas.microsoft.com/office/drawing/2014/main" id="{A6225790-DE7F-6A8E-7F21-901FDCB1882D}"/>
              </a:ext>
            </a:extLst>
          </p:cNvPr>
          <p:cNvSpPr>
            <a:spLocks noGrp="1"/>
          </p:cNvSpPr>
          <p:nvPr userDrawn="1">
            <p:ph type="sldNum" sz="quarter" idx="4"/>
          </p:nvPr>
        </p:nvSpPr>
        <p:spPr>
          <a:xfrm>
            <a:off x="11089560" y="6414771"/>
            <a:ext cx="504000" cy="185738"/>
          </a:xfrm>
          <a:prstGeom prst="rect">
            <a:avLst/>
          </a:prstGeom>
        </p:spPr>
        <p:txBody>
          <a:bodyPr vert="horz" lIns="0" tIns="0" rIns="0" bIns="32400" rtlCol="0" anchor="ctr" anchorCtr="0">
            <a:noAutofit/>
          </a:bodyPr>
          <a:lstStyle>
            <a:lvl1pPr marL="0" indent="0" algn="r">
              <a:lnSpc>
                <a:spcPct val="100000"/>
              </a:lnSpc>
              <a:spcBef>
                <a:spcPts val="0"/>
              </a:spcBef>
              <a:buFont typeface="Arial" panose="020B0604020202020204" pitchFamily="34" charset="0"/>
              <a:buNone/>
              <a:defRPr sz="1200" b="1">
                <a:solidFill>
                  <a:schemeClr val="tx1"/>
                </a:solidFill>
                <a:latin typeface="+mn-lt"/>
              </a:defRPr>
            </a:lvl1pPr>
            <a:lvl2pPr marL="0" indent="0" algn="r">
              <a:lnSpc>
                <a:spcPct val="100000"/>
              </a:lnSpc>
              <a:spcBef>
                <a:spcPts val="0"/>
              </a:spcBef>
              <a:defRPr sz="1200" b="1">
                <a:latin typeface="+mn-lt"/>
              </a:defRPr>
            </a:lvl2pPr>
            <a:lvl3pPr marL="0" indent="0" algn="r">
              <a:lnSpc>
                <a:spcPct val="100000"/>
              </a:lnSpc>
              <a:spcBef>
                <a:spcPts val="0"/>
              </a:spcBef>
              <a:defRPr sz="1200" b="1">
                <a:latin typeface="+mn-lt"/>
              </a:defRPr>
            </a:lvl3pPr>
            <a:lvl4pPr marL="0" indent="0" algn="r">
              <a:lnSpc>
                <a:spcPct val="100000"/>
              </a:lnSpc>
              <a:spcBef>
                <a:spcPts val="0"/>
              </a:spcBef>
              <a:defRPr sz="1200" b="1">
                <a:latin typeface="+mn-lt"/>
              </a:defRPr>
            </a:lvl4pPr>
            <a:lvl5pPr marL="0" indent="0" algn="r">
              <a:lnSpc>
                <a:spcPct val="100000"/>
              </a:lnSpc>
              <a:spcBef>
                <a:spcPts val="0"/>
              </a:spcBef>
              <a:defRPr sz="1200" b="1">
                <a:latin typeface="+mn-lt"/>
              </a:defRPr>
            </a:lvl5pPr>
            <a:lvl6pPr marL="0" indent="0" algn="r">
              <a:lnSpc>
                <a:spcPct val="100000"/>
              </a:lnSpc>
              <a:spcBef>
                <a:spcPts val="0"/>
              </a:spcBef>
              <a:defRPr sz="1200" b="1">
                <a:latin typeface="+mn-lt"/>
              </a:defRPr>
            </a:lvl6pPr>
            <a:lvl7pPr marL="0" indent="0" algn="r">
              <a:lnSpc>
                <a:spcPct val="100000"/>
              </a:lnSpc>
              <a:spcBef>
                <a:spcPts val="0"/>
              </a:spcBef>
              <a:defRPr sz="1200" b="1">
                <a:latin typeface="+mn-lt"/>
              </a:defRPr>
            </a:lvl7pPr>
            <a:lvl8pPr marL="0" indent="0" algn="r">
              <a:lnSpc>
                <a:spcPct val="100000"/>
              </a:lnSpc>
              <a:spcBef>
                <a:spcPts val="0"/>
              </a:spcBef>
              <a:defRPr sz="1200" b="1">
                <a:latin typeface="+mn-lt"/>
              </a:defRPr>
            </a:lvl8pPr>
            <a:lvl9pPr marL="0" indent="0" algn="r">
              <a:lnSpc>
                <a:spcPct val="100000"/>
              </a:lnSpc>
              <a:spcBef>
                <a:spcPts val="0"/>
              </a:spcBef>
              <a:defRPr sz="1200" b="1">
                <a:latin typeface="+mn-lt"/>
              </a:defRPr>
            </a:lvl9pPr>
          </a:lstStyle>
          <a:p>
            <a:fld id="{11DE32AD-F86D-4804-839F-80A6732D429D}" type="slidenum">
              <a:rPr lang="de-DE" noProof="0" smtClean="0"/>
              <a:pPr/>
              <a:t>‹Nr.›</a:t>
            </a:fld>
            <a:endParaRPr lang="de-DE" noProof="0" dirty="0"/>
          </a:p>
        </p:txBody>
      </p:sp>
      <p:sp>
        <p:nvSpPr>
          <p:cNvPr id="19" name="Fußzeile">
            <a:extLst>
              <a:ext uri="{FF2B5EF4-FFF2-40B4-BE49-F238E27FC236}">
                <a16:creationId xmlns:a16="http://schemas.microsoft.com/office/drawing/2014/main" id="{B98F0CA3-FB3B-A226-E6F7-C5E46D3D9528}"/>
              </a:ext>
            </a:extLst>
          </p:cNvPr>
          <p:cNvSpPr>
            <a:spLocks noGrp="1"/>
          </p:cNvSpPr>
          <p:nvPr userDrawn="1">
            <p:ph type="ftr" sz="quarter" idx="3"/>
          </p:nvPr>
        </p:nvSpPr>
        <p:spPr>
          <a:xfrm>
            <a:off x="421200" y="6414770"/>
            <a:ext cx="25400" cy="185738"/>
          </a:xfrm>
          <a:custGeom>
            <a:avLst/>
            <a:gdLst>
              <a:gd name="connsiteX0" fmla="*/ 25400 w 25400"/>
              <a:gd name="connsiteY0" fmla="*/ 0 h 185738"/>
              <a:gd name="connsiteX1" fmla="*/ 25400 w 25400"/>
              <a:gd name="connsiteY1" fmla="*/ 168784 h 185738"/>
              <a:gd name="connsiteX2" fmla="*/ 0 w 25400"/>
              <a:gd name="connsiteY2" fmla="*/ 185738 h 185738"/>
              <a:gd name="connsiteX3" fmla="*/ 0 w 25400"/>
              <a:gd name="connsiteY3" fmla="*/ 16954 h 185738"/>
            </a:gdLst>
            <a:ahLst/>
            <a:cxnLst>
              <a:cxn ang="0">
                <a:pos x="connsiteX0" y="connsiteY0"/>
              </a:cxn>
              <a:cxn ang="0">
                <a:pos x="connsiteX1" y="connsiteY1"/>
              </a:cxn>
              <a:cxn ang="0">
                <a:pos x="connsiteX2" y="connsiteY2"/>
              </a:cxn>
              <a:cxn ang="0">
                <a:pos x="connsiteX3" y="connsiteY3"/>
              </a:cxn>
            </a:cxnLst>
            <a:rect l="l" t="t" r="r" b="b"/>
            <a:pathLst>
              <a:path w="25400" h="185738">
                <a:moveTo>
                  <a:pt x="25400" y="0"/>
                </a:moveTo>
                <a:lnTo>
                  <a:pt x="25400" y="168784"/>
                </a:lnTo>
                <a:lnTo>
                  <a:pt x="0" y="185738"/>
                </a:lnTo>
                <a:lnTo>
                  <a:pt x="0" y="16954"/>
                </a:lnTo>
                <a:close/>
              </a:path>
            </a:pathLst>
          </a:custGeom>
          <a:solidFill>
            <a:schemeClr val="tx2"/>
          </a:solidFill>
        </p:spPr>
        <p:txBody>
          <a:bodyPr vert="horz" wrap="none" lIns="237600" tIns="0" rIns="0" bIns="32400" rtlCol="0" anchor="ctr" anchorCtr="0">
            <a:noAutofit/>
          </a:bodyPr>
          <a:lstStyle>
            <a:lvl1pPr marL="0" indent="0" algn="l">
              <a:lnSpc>
                <a:spcPct val="100000"/>
              </a:lnSpc>
              <a:spcBef>
                <a:spcPts val="0"/>
              </a:spcBef>
              <a:buFont typeface="Arial" panose="020B0604020202020204" pitchFamily="34" charset="0"/>
              <a:buNone/>
              <a:defRPr sz="1200">
                <a:solidFill>
                  <a:schemeClr val="tx1"/>
                </a:solidFill>
                <a:latin typeface="+mn-lt"/>
              </a:defRPr>
            </a:lvl1pPr>
            <a:lvl2pPr marL="0" indent="0" algn="l">
              <a:lnSpc>
                <a:spcPct val="100000"/>
              </a:lnSpc>
              <a:spcBef>
                <a:spcPts val="0"/>
              </a:spcBef>
              <a:defRPr sz="1200">
                <a:latin typeface="+mn-lt"/>
              </a:defRPr>
            </a:lvl2pPr>
            <a:lvl3pPr marL="0" indent="0" algn="l">
              <a:lnSpc>
                <a:spcPct val="100000"/>
              </a:lnSpc>
              <a:spcBef>
                <a:spcPts val="0"/>
              </a:spcBef>
              <a:defRPr sz="1200">
                <a:latin typeface="+mn-lt"/>
              </a:defRPr>
            </a:lvl3pPr>
            <a:lvl4pPr marL="0" indent="0" algn="l">
              <a:lnSpc>
                <a:spcPct val="100000"/>
              </a:lnSpc>
              <a:spcBef>
                <a:spcPts val="0"/>
              </a:spcBef>
              <a:defRPr sz="1200">
                <a:latin typeface="+mn-lt"/>
              </a:defRPr>
            </a:lvl4pPr>
            <a:lvl5pPr marL="0" indent="0" algn="l">
              <a:lnSpc>
                <a:spcPct val="100000"/>
              </a:lnSpc>
              <a:spcBef>
                <a:spcPts val="0"/>
              </a:spcBef>
              <a:defRPr sz="1200">
                <a:latin typeface="+mn-lt"/>
              </a:defRPr>
            </a:lvl5pPr>
            <a:lvl6pPr marL="0" indent="0" algn="l">
              <a:lnSpc>
                <a:spcPct val="100000"/>
              </a:lnSpc>
              <a:spcBef>
                <a:spcPts val="0"/>
              </a:spcBef>
              <a:defRPr sz="1200">
                <a:latin typeface="+mn-lt"/>
              </a:defRPr>
            </a:lvl6pPr>
            <a:lvl7pPr marL="0" indent="0" algn="l">
              <a:lnSpc>
                <a:spcPct val="100000"/>
              </a:lnSpc>
              <a:spcBef>
                <a:spcPts val="0"/>
              </a:spcBef>
              <a:defRPr sz="1200">
                <a:latin typeface="+mn-lt"/>
              </a:defRPr>
            </a:lvl7pPr>
            <a:lvl8pPr marL="0" indent="0" algn="l">
              <a:lnSpc>
                <a:spcPct val="100000"/>
              </a:lnSpc>
              <a:spcBef>
                <a:spcPts val="0"/>
              </a:spcBef>
              <a:defRPr sz="1200">
                <a:latin typeface="+mn-lt"/>
              </a:defRPr>
            </a:lvl8pPr>
            <a:lvl9pPr marL="0" indent="0" algn="l">
              <a:lnSpc>
                <a:spcPct val="100000"/>
              </a:lnSpc>
              <a:spcBef>
                <a:spcPts val="0"/>
              </a:spcBef>
              <a:defRPr sz="1200">
                <a:latin typeface="+mn-lt"/>
              </a:defRPr>
            </a:lvl9pPr>
          </a:lstStyle>
          <a:p>
            <a:r>
              <a:rPr lang="de-DE" noProof="0" dirty="0"/>
              <a:t>Akademischer Titel Vorname Nachname Referent*in ∙  Titel der Präsentation ∙  XX. Monat 20XX</a:t>
            </a:r>
          </a:p>
        </p:txBody>
      </p:sp>
      <p:sp>
        <p:nvSpPr>
          <p:cNvPr id="9" name="Text">
            <a:extLst>
              <a:ext uri="{FF2B5EF4-FFF2-40B4-BE49-F238E27FC236}">
                <a16:creationId xmlns:a16="http://schemas.microsoft.com/office/drawing/2014/main" id="{84CE2361-FAD1-75D8-6452-8EB53F0066CC}"/>
              </a:ext>
            </a:extLst>
          </p:cNvPr>
          <p:cNvSpPr>
            <a:spLocks noGrp="1"/>
          </p:cNvSpPr>
          <p:nvPr userDrawn="1">
            <p:ph type="body" idx="1"/>
          </p:nvPr>
        </p:nvSpPr>
        <p:spPr>
          <a:xfrm>
            <a:off x="422275" y="2263775"/>
            <a:ext cx="11349038" cy="3505200"/>
          </a:xfrm>
          <a:prstGeom prst="rect">
            <a:avLst/>
          </a:prstGeom>
        </p:spPr>
        <p:txBody>
          <a:bodyPr vert="horz" lIns="0" tIns="0" rIns="0" bIns="0" numCol="1" spcCol="612000" rtlCol="0">
            <a:noAutofit/>
          </a:bodyPr>
          <a:lstStyle/>
          <a:p>
            <a:pPr lvl="0"/>
            <a:r>
              <a:rPr lang="de-DE" noProof="0" dirty="0"/>
              <a:t>Bitte fügen Sie hier Ihren Text ein.</a:t>
            </a:r>
            <a:br>
              <a:rPr lang="de-DE" noProof="0" dirty="0"/>
            </a:br>
            <a:r>
              <a:rPr lang="de-DE" noProof="0" dirty="0"/>
              <a:t>Für weitere Formate nutzen Sie die Listenebenen. </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2" name="Headline">
            <a:extLst>
              <a:ext uri="{FF2B5EF4-FFF2-40B4-BE49-F238E27FC236}">
                <a16:creationId xmlns:a16="http://schemas.microsoft.com/office/drawing/2014/main" id="{074F026D-FACD-187D-B530-AADD727DB70A}"/>
              </a:ext>
            </a:extLst>
          </p:cNvPr>
          <p:cNvSpPr>
            <a:spLocks noGrp="1"/>
          </p:cNvSpPr>
          <p:nvPr userDrawn="1">
            <p:ph type="title"/>
          </p:nvPr>
        </p:nvSpPr>
        <p:spPr>
          <a:xfrm>
            <a:off x="422275" y="875489"/>
            <a:ext cx="11349038" cy="1095036"/>
          </a:xfrm>
          <a:prstGeom prst="rect">
            <a:avLst/>
          </a:prstGeom>
        </p:spPr>
        <p:txBody>
          <a:bodyPr vert="horz" lIns="0" tIns="0" rIns="0" bIns="0" rtlCol="0" anchor="t" anchorCtr="0">
            <a:noAutofit/>
          </a:bodyPr>
          <a:lstStyle/>
          <a:p>
            <a:r>
              <a:rPr lang="de-DE" noProof="0" dirty="0"/>
              <a:t>Überschrift</a:t>
            </a:r>
            <a:br>
              <a:rPr lang="de-DE" noProof="0" dirty="0"/>
            </a:br>
            <a:r>
              <a:rPr lang="de-DE" noProof="0" dirty="0"/>
              <a:t>max. zwei Zeilen</a:t>
            </a:r>
          </a:p>
        </p:txBody>
      </p:sp>
    </p:spTree>
    <p:extLst>
      <p:ext uri="{BB962C8B-B14F-4D97-AF65-F5344CB8AC3E}">
        <p14:creationId xmlns:p14="http://schemas.microsoft.com/office/powerpoint/2010/main" val="50221653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dt="0"/>
  <p:txStyles>
    <p:titleStyle>
      <a:lvl1pPr marL="0" indent="0" algn="l" defTabSz="914400" rtl="0" eaLnBrk="1" latinLnBrk="0" hangingPunct="1">
        <a:lnSpc>
          <a:spcPct val="100000"/>
        </a:lnSpc>
        <a:spcBef>
          <a:spcPts val="0"/>
        </a:spcBef>
        <a:buFont typeface="Arial" panose="020B0604020202020204" pitchFamily="34" charset="0"/>
        <a:buNone/>
        <a:defRPr sz="3500" b="1" kern="1200">
          <a:solidFill>
            <a:schemeClr val="tx2"/>
          </a:solidFill>
          <a:latin typeface="+mn-lt"/>
          <a:ea typeface="+mj-ea"/>
          <a:cs typeface="+mj-cs"/>
        </a:defRPr>
      </a:lvl1pPr>
    </p:titleStyle>
    <p:bodyStyle>
      <a:lvl1pPr marL="0" marR="0" indent="0" algn="l" defTabSz="914400" rtl="0" eaLnBrk="1" fontAlgn="auto" latinLnBrk="0" hangingPunct="1">
        <a:lnSpc>
          <a:spcPct val="113000"/>
        </a:lnSpc>
        <a:spcBef>
          <a:spcPts val="0"/>
        </a:spcBef>
        <a:spcAft>
          <a:spcPts val="0"/>
        </a:spcAft>
        <a:buClrTx/>
        <a:buSzTx/>
        <a:buFont typeface="Arial" panose="020B0604020202020204" pitchFamily="34" charset="0"/>
        <a:buNone/>
        <a:tabLst/>
        <a:defRPr sz="2000" b="0" kern="1200" spc="0" baseline="0">
          <a:solidFill>
            <a:schemeClr val="tx1"/>
          </a:solidFill>
          <a:latin typeface="+mn-lt"/>
          <a:ea typeface="+mn-ea"/>
          <a:cs typeface="+mn-cs"/>
        </a:defRPr>
      </a:lvl1pPr>
      <a:lvl2pPr marL="180000" indent="-180000" algn="l" defTabSz="914400" rtl="0" eaLnBrk="1" latinLnBrk="0" hangingPunct="1">
        <a:lnSpc>
          <a:spcPct val="113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3888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3pPr>
      <a:lvl4pPr marL="586800" indent="-1728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4pPr>
      <a:lvl5pPr marL="399600" indent="-277200" algn="l" defTabSz="914400" rtl="0" eaLnBrk="1" latinLnBrk="0" hangingPunct="1">
        <a:lnSpc>
          <a:spcPct val="113000"/>
        </a:lnSpc>
        <a:spcBef>
          <a:spcPts val="0"/>
        </a:spcBef>
        <a:spcAft>
          <a:spcPts val="0"/>
        </a:spcAft>
        <a:buFont typeface="+mj-lt"/>
        <a:buAutoNum type="arabicPeriod"/>
        <a:defRPr sz="2000" kern="1200">
          <a:solidFill>
            <a:schemeClr val="tx1"/>
          </a:solidFill>
          <a:latin typeface="+mn-lt"/>
          <a:ea typeface="+mn-ea"/>
          <a:cs typeface="+mn-cs"/>
        </a:defRPr>
      </a:lvl5pPr>
      <a:lvl6pPr marL="576000" indent="-288000" algn="l" defTabSz="914400" rtl="0" eaLnBrk="1" latinLnBrk="0" hangingPunct="1">
        <a:lnSpc>
          <a:spcPct val="113000"/>
        </a:lnSpc>
        <a:spcBef>
          <a:spcPts val="700"/>
        </a:spcBef>
        <a:spcAft>
          <a:spcPts val="0"/>
        </a:spcAft>
        <a:buFont typeface="+mj-lt"/>
        <a:buAutoNum type="alphaLcPeriod"/>
        <a:defRPr sz="1600" kern="1200">
          <a:solidFill>
            <a:schemeClr val="tx1"/>
          </a:solidFill>
          <a:latin typeface="+mn-lt"/>
          <a:ea typeface="+mn-ea"/>
          <a:cs typeface="+mn-cs"/>
        </a:defRPr>
      </a:lvl6pPr>
      <a:lvl7pPr marL="871200" indent="-288000" algn="l" defTabSz="914400" rtl="0" eaLnBrk="1" latinLnBrk="0" hangingPunct="1">
        <a:lnSpc>
          <a:spcPct val="113000"/>
        </a:lnSpc>
        <a:spcBef>
          <a:spcPts val="700"/>
        </a:spcBef>
        <a:spcAft>
          <a:spcPts val="0"/>
        </a:spcAft>
        <a:buFont typeface="+mj-lt"/>
        <a:buAutoNum type="romanLcPeriod"/>
        <a:defRPr sz="1600" kern="1200">
          <a:solidFill>
            <a:schemeClr val="tx1"/>
          </a:solidFill>
          <a:latin typeface="+mn-lt"/>
          <a:ea typeface="+mn-ea"/>
          <a:cs typeface="+mn-cs"/>
        </a:defRPr>
      </a:lvl7pPr>
      <a:lvl8pPr marL="457200" indent="-349200" algn="l" defTabSz="914400" rtl="0" eaLnBrk="1" latinLnBrk="0" hangingPunct="1">
        <a:lnSpc>
          <a:spcPct val="113000"/>
        </a:lnSpc>
        <a:spcBef>
          <a:spcPts val="0"/>
        </a:spcBef>
        <a:spcAft>
          <a:spcPts val="0"/>
        </a:spcAft>
        <a:buFont typeface="Wingdings 2" panose="05020102010507070707" pitchFamily="18" charset="2"/>
        <a:buChar char=""/>
        <a:defRPr sz="2000" kern="1200">
          <a:solidFill>
            <a:schemeClr val="tx1"/>
          </a:solidFill>
          <a:latin typeface="+mn-lt"/>
          <a:ea typeface="+mn-ea"/>
          <a:cs typeface="+mn-cs"/>
        </a:defRPr>
      </a:lvl8pPr>
      <a:lvl9pPr marL="576000" indent="-349200" algn="l" defTabSz="914400" rtl="0" eaLnBrk="1" latinLnBrk="0" hangingPunct="1">
        <a:lnSpc>
          <a:spcPct val="113000"/>
        </a:lnSpc>
        <a:spcBef>
          <a:spcPts val="0"/>
        </a:spcBef>
        <a:spcAft>
          <a:spcPts val="0"/>
        </a:spcAft>
        <a:buFont typeface="Wingdings 2" panose="05020102010507070707" pitchFamily="18" charset="2"/>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auer Hintergrund">
            <a:extLst>
              <a:ext uri="{FF2B5EF4-FFF2-40B4-BE49-F238E27FC236}">
                <a16:creationId xmlns:a16="http://schemas.microsoft.com/office/drawing/2014/main" id="{44387BEB-769F-CB6F-D3CF-015ED3757558}"/>
              </a:ext>
            </a:extLst>
          </p:cNvPr>
          <p:cNvGrpSpPr>
            <a:grpSpLocks noGrp="1" noUngrp="1" noRot="1" noMove="1" noResize="1"/>
          </p:cNvGrpSpPr>
          <p:nvPr userDrawn="1"/>
        </p:nvGrpSpPr>
        <p:grpSpPr>
          <a:xfrm>
            <a:off x="-2918299" y="-681410"/>
            <a:ext cx="18054288" cy="8227024"/>
            <a:chOff x="-2918299" y="-681410"/>
            <a:chExt cx="18054288" cy="8227024"/>
          </a:xfrm>
        </p:grpSpPr>
        <p:sp>
          <p:nvSpPr>
            <p:cNvPr id="17" name="Hintergrund unten">
              <a:extLst>
                <a:ext uri="{FF2B5EF4-FFF2-40B4-BE49-F238E27FC236}">
                  <a16:creationId xmlns:a16="http://schemas.microsoft.com/office/drawing/2014/main" id="{68248820-7855-5040-B8FF-96CFA5860684}"/>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Hintergrund rechts">
              <a:extLst>
                <a:ext uri="{FF2B5EF4-FFF2-40B4-BE49-F238E27FC236}">
                  <a16:creationId xmlns:a16="http://schemas.microsoft.com/office/drawing/2014/main" id="{B26A87A1-335D-D327-A19F-3210CE0EDC86}"/>
                </a:ext>
              </a:extLst>
            </p:cNvPr>
            <p:cNvSpPr>
              <a:spLocks noGrp="1" noRot="1" noMove="1" noResize="1" noEditPoints="1" noAdjustHandles="1" noChangeArrowheads="1" noChangeShapeType="1"/>
            </p:cNvSpPr>
            <p:nvPr userDrawn="1"/>
          </p:nvSpPr>
          <p:spPr>
            <a:xfrm>
              <a:off x="12315217"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Hintergrund links">
              <a:extLst>
                <a:ext uri="{FF2B5EF4-FFF2-40B4-BE49-F238E27FC236}">
                  <a16:creationId xmlns:a16="http://schemas.microsoft.com/office/drawing/2014/main" id="{3E4555B3-2EBD-0686-3D3A-A12C18C59972}"/>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Hintergrund oben">
              <a:extLst>
                <a:ext uri="{FF2B5EF4-FFF2-40B4-BE49-F238E27FC236}">
                  <a16:creationId xmlns:a16="http://schemas.microsoft.com/office/drawing/2014/main" id="{7F0B5140-DA25-ED12-01A7-9E1E093E1A2B}"/>
                </a:ext>
              </a:extLst>
            </p:cNvPr>
            <p:cNvSpPr>
              <a:spLocks noGrp="1" noRot="1" noMove="1" noResize="1" noEditPoints="1" noAdjustHandles="1" noChangeArrowheads="1" noChangeShapeType="1"/>
            </p:cNvSpPr>
            <p:nvPr userDrawn="1"/>
          </p:nvSpPr>
          <p:spPr>
            <a:xfrm>
              <a:off x="-97527" y="-681410"/>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Regieanweisungen">
            <a:extLst>
              <a:ext uri="{FF2B5EF4-FFF2-40B4-BE49-F238E27FC236}">
                <a16:creationId xmlns:a16="http://schemas.microsoft.com/office/drawing/2014/main" id="{CB00CEE0-C3BF-C71D-C14A-FC3197886136}"/>
              </a:ext>
            </a:extLst>
          </p:cNvPr>
          <p:cNvGrpSpPr>
            <a:grpSpLocks noGrp="1" noUngrp="1" noRot="1" noMove="1" noResize="1"/>
          </p:cNvGrpSpPr>
          <p:nvPr userDrawn="1"/>
        </p:nvGrpSpPr>
        <p:grpSpPr>
          <a:xfrm>
            <a:off x="-2124000" y="-360000"/>
            <a:ext cx="16380000" cy="7596000"/>
            <a:chOff x="-2124000" y="-360000"/>
            <a:chExt cx="16380000" cy="7596000"/>
          </a:xfrm>
        </p:grpSpPr>
        <p:grpSp>
          <p:nvGrpSpPr>
            <p:cNvPr id="33" name="Listenebenen nutzen">
              <a:extLst>
                <a:ext uri="{FF2B5EF4-FFF2-40B4-BE49-F238E27FC236}">
                  <a16:creationId xmlns:a16="http://schemas.microsoft.com/office/drawing/2014/main" id="{809C675D-F8B6-56AD-D03F-64975E39604A}"/>
                </a:ext>
              </a:extLst>
            </p:cNvPr>
            <p:cNvGrpSpPr>
              <a:grpSpLocks noGrp="1" noUngrp="1" noRot="1" noMove="1" noResize="1"/>
            </p:cNvGrpSpPr>
            <p:nvPr userDrawn="1"/>
          </p:nvGrpSpPr>
          <p:grpSpPr>
            <a:xfrm>
              <a:off x="-2124000" y="2268000"/>
              <a:ext cx="1908000" cy="3850825"/>
              <a:chOff x="-2124000" y="2268000"/>
              <a:chExt cx="1908000" cy="3850825"/>
            </a:xfrm>
          </p:grpSpPr>
          <p:pic>
            <p:nvPicPr>
              <p:cNvPr id="80" name="Bild // Listenebene">
                <a:extLst>
                  <a:ext uri="{FF2B5EF4-FFF2-40B4-BE49-F238E27FC236}">
                    <a16:creationId xmlns:a16="http://schemas.microsoft.com/office/drawing/2014/main" id="{F06A5877-5959-031E-C7A7-BD8E095C9B57}"/>
                  </a:ext>
                </a:extLst>
              </p:cNvPr>
              <p:cNvPicPr>
                <a:picLocks noGrp="1" noRot="1" noChangeAspect="1" noMove="1" noResize="1" noEditPoints="1" noAdjustHandles="1" noChangeArrowheads="1" noChangeShapeType="1" noCrop="1"/>
              </p:cNvPicPr>
              <p:nvPr userDrawn="1"/>
            </p:nvPicPr>
            <p:blipFill>
              <a:blip r:embed="rId20"/>
              <a:srcRect/>
              <a:stretch/>
            </p:blipFill>
            <p:spPr>
              <a:xfrm>
                <a:off x="-1071360" y="5735750"/>
                <a:ext cx="855360" cy="383075"/>
              </a:xfrm>
              <a:prstGeom prst="rect">
                <a:avLst/>
              </a:prstGeom>
              <a:solidFill>
                <a:srgbClr val="E9ECF0"/>
              </a:solidFill>
            </p:spPr>
          </p:pic>
          <p:sp>
            <p:nvSpPr>
              <p:cNvPr id="81" name="X">
                <a:extLst>
                  <a:ext uri="{FF2B5EF4-FFF2-40B4-BE49-F238E27FC236}">
                    <a16:creationId xmlns:a16="http://schemas.microsoft.com/office/drawing/2014/main" id="{7DDA32C1-1D68-F568-9BE2-6613223F3BFF}"/>
                  </a:ext>
                </a:extLst>
              </p:cNvPr>
              <p:cNvSpPr txBox="1">
                <a:spLocks noGrp="1" noRot="1" noMove="1" noResize="1" noEditPoints="1" noAdjustHandles="1" noChangeArrowheads="1" noChangeShapeType="1"/>
              </p:cNvSpPr>
              <p:nvPr userDrawn="1"/>
            </p:nvSpPr>
            <p:spPr>
              <a:xfrm rot="10800000" flipH="1" flipV="1">
                <a:off x="-1071360" y="5730600"/>
                <a:ext cx="855360" cy="388225"/>
              </a:xfrm>
              <a:prstGeom prst="rect">
                <a:avLst/>
              </a:prstGeom>
              <a:noFill/>
              <a:ln w="12700">
                <a:noFill/>
              </a:ln>
            </p:spPr>
            <p:txBody>
              <a:bodyPr vert="vert"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207843" rtl="0" eaLnBrk="1" fontAlgn="auto" latinLnBrk="0" hangingPunct="1">
                  <a:lnSpc>
                    <a:spcPct val="100000"/>
                  </a:lnSpc>
                  <a:spcBef>
                    <a:spcPts val="0"/>
                  </a:spcBef>
                  <a:spcAft>
                    <a:spcPts val="0"/>
                  </a:spcAft>
                  <a:buClrTx/>
                  <a:buSzTx/>
                  <a:buFontTx/>
                  <a:buNone/>
                  <a:tabLst/>
                  <a:defRPr/>
                </a:pPr>
                <a:r>
                  <a:rPr lang="de-DE" sz="4400" b="0" baseline="0" dirty="0">
                    <a:solidFill>
                      <a:schemeClr val="accent3"/>
                    </a:solidFill>
                    <a:latin typeface="+mj-lt"/>
                  </a:rPr>
                  <a:t>X</a:t>
                </a:r>
                <a:endParaRPr lang="de-DE" sz="5400" b="0" baseline="0" dirty="0">
                  <a:solidFill>
                    <a:schemeClr val="accent3"/>
                  </a:solidFill>
                  <a:latin typeface="+mj-lt"/>
                </a:endParaRPr>
              </a:p>
            </p:txBody>
          </p:sp>
          <p:sp>
            <p:nvSpPr>
              <p:cNvPr id="79" name="Listenebenen (Text 3)">
                <a:extLst>
                  <a:ext uri="{FF2B5EF4-FFF2-40B4-BE49-F238E27FC236}">
                    <a16:creationId xmlns:a16="http://schemas.microsoft.com/office/drawing/2014/main" id="{7FF3C7E4-975F-A15D-5611-23511AF7102D}"/>
                  </a:ext>
                </a:extLst>
              </p:cNvPr>
              <p:cNvSpPr txBox="1">
                <a:spLocks noGrp="1" noRot="1" noMove="1" noResize="1" noEditPoints="1" noAdjustHandles="1" noChangeArrowheads="1" noChangeShapeType="1"/>
              </p:cNvSpPr>
              <p:nvPr userDrawn="1"/>
            </p:nvSpPr>
            <p:spPr>
              <a:xfrm rot="10800000" flipH="1" flipV="1">
                <a:off x="-2124000" y="5001500"/>
                <a:ext cx="1908000" cy="720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Diese Schaltflächen </a:t>
                </a:r>
                <a:r>
                  <a:rPr lang="de-DE" sz="1000" b="1" baseline="0" dirty="0">
                    <a:solidFill>
                      <a:schemeClr val="tx1"/>
                    </a:solidFill>
                    <a:latin typeface="+mn-lt"/>
                  </a:rPr>
                  <a:t>nicht</a:t>
                </a:r>
                <a:r>
                  <a:rPr lang="de-DE" sz="1000" b="0" baseline="0" dirty="0">
                    <a:solidFill>
                      <a:schemeClr val="tx1"/>
                    </a:solidFill>
                    <a:latin typeface="+mn-lt"/>
                  </a:rPr>
                  <a:t> </a:t>
                </a:r>
                <a:r>
                  <a:rPr lang="de-DE" sz="1000" b="1" baseline="0" dirty="0">
                    <a:solidFill>
                      <a:schemeClr val="tx1"/>
                    </a:solidFill>
                    <a:latin typeface="+mn-lt"/>
                  </a:rPr>
                  <a:t>benutzen</a:t>
                </a:r>
                <a:r>
                  <a:rPr lang="de-DE" sz="1000" b="0" baseline="0" dirty="0">
                    <a:solidFill>
                      <a:schemeClr val="tx1"/>
                    </a:solidFill>
                    <a:latin typeface="+mn-lt"/>
                  </a:rPr>
                  <a:t>, da sonst Formatierungen verloren gehen!</a:t>
                </a:r>
              </a:p>
            </p:txBody>
          </p:sp>
          <p:sp>
            <p:nvSpPr>
              <p:cNvPr id="78" name="Listenebenen (Text 2)">
                <a:extLst>
                  <a:ext uri="{FF2B5EF4-FFF2-40B4-BE49-F238E27FC236}">
                    <a16:creationId xmlns:a16="http://schemas.microsoft.com/office/drawing/2014/main" id="{503C73A4-D3FA-A68E-0752-4833DB78A9D3}"/>
                  </a:ext>
                </a:extLst>
              </p:cNvPr>
              <p:cNvSpPr txBox="1">
                <a:spLocks noGrp="1" noRot="1" noMove="1" noResize="1" noEditPoints="1" noAdjustHandles="1" noChangeArrowheads="1" noChangeShapeType="1"/>
              </p:cNvSpPr>
              <p:nvPr userDrawn="1"/>
            </p:nvSpPr>
            <p:spPr>
              <a:xfrm rot="10800000" flipH="1" flipV="1">
                <a:off x="-2124000" y="4065500"/>
                <a:ext cx="1908000" cy="864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1-3 mal klicken für: </a:t>
                </a:r>
                <a:br>
                  <a:rPr lang="de-DE" sz="1000" b="0" baseline="0" dirty="0">
                    <a:solidFill>
                      <a:schemeClr val="tx1"/>
                    </a:solidFill>
                    <a:latin typeface="+mn-lt"/>
                  </a:rPr>
                </a:br>
                <a:r>
                  <a:rPr lang="de-DE" sz="1000" b="0" baseline="0" dirty="0">
                    <a:solidFill>
                      <a:schemeClr val="tx1"/>
                    </a:solidFill>
                    <a:latin typeface="+mn-lt"/>
                  </a:rPr>
                  <a:t>Bulletpoints der Ebenen 1-3</a:t>
                </a:r>
              </a:p>
              <a:p>
                <a:pPr marL="0" marR="0" lvl="0" indent="0" algn="r" defTabSz="1207843" rtl="0" eaLnBrk="1" fontAlgn="auto" latinLnBrk="0" hangingPunct="1">
                  <a:lnSpc>
                    <a:spcPct val="100000"/>
                  </a:lnSpc>
                  <a:spcBef>
                    <a:spcPts val="0"/>
                  </a:spcBef>
                  <a:spcAft>
                    <a:spcPts val="0"/>
                  </a:spcAft>
                  <a:buClrTx/>
                  <a:buSzTx/>
                  <a:buFontTx/>
                  <a:buNone/>
                  <a:tabLst/>
                  <a:defRPr/>
                </a:pPr>
                <a:endParaRPr lang="de-DE" sz="1000" b="0" baseline="0" dirty="0">
                  <a:solidFill>
                    <a:schemeClr val="tx1"/>
                  </a:solidFill>
                  <a:latin typeface="+mn-lt"/>
                </a:endParaRP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Ab dem vierten Klick:</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Nummerierte Aufzählung</a:t>
                </a:r>
              </a:p>
            </p:txBody>
          </p:sp>
          <p:pic>
            <p:nvPicPr>
              <p:cNvPr id="7" name="Bild // Listenebene verringern">
                <a:extLst>
                  <a:ext uri="{FF2B5EF4-FFF2-40B4-BE49-F238E27FC236}">
                    <a16:creationId xmlns:a16="http://schemas.microsoft.com/office/drawing/2014/main" id="{ADAD9129-60FF-3075-DCAD-5D6FB25D3327}"/>
                  </a:ext>
                </a:extLst>
              </p:cNvPr>
              <p:cNvPicPr>
                <a:picLocks noGrp="1" noRot="1" noChangeAspect="1" noMove="1" noResize="1" noEditPoints="1" noAdjustHandles="1" noChangeArrowheads="1" noChangeShapeType="1" noCrop="1"/>
              </p:cNvPicPr>
              <p:nvPr userDrawn="1"/>
            </p:nvPicPr>
            <p:blipFill>
              <a:blip r:embed="rId21"/>
              <a:stretch>
                <a:fillRect/>
              </a:stretch>
            </p:blipFill>
            <p:spPr>
              <a:xfrm>
                <a:off x="-1071360" y="3564000"/>
                <a:ext cx="855360" cy="396000"/>
              </a:xfrm>
              <a:prstGeom prst="rect">
                <a:avLst/>
              </a:prstGeom>
              <a:noFill/>
            </p:spPr>
          </p:pic>
          <p:sp>
            <p:nvSpPr>
              <p:cNvPr id="4" name="Text // Listenebene verringern">
                <a:extLst>
                  <a:ext uri="{FF2B5EF4-FFF2-40B4-BE49-F238E27FC236}">
                    <a16:creationId xmlns:a16="http://schemas.microsoft.com/office/drawing/2014/main" id="{094CABF5-C150-F113-899B-5CFDA3E426AB}"/>
                  </a:ext>
                </a:extLst>
              </p:cNvPr>
              <p:cNvSpPr txBox="1">
                <a:spLocks noGrp="1" noRot="1" noMove="1" noResize="1" noEditPoints="1" noAdjustHandles="1" noChangeArrowheads="1" noChangeShapeType="1"/>
              </p:cNvSpPr>
              <p:nvPr userDrawn="1"/>
            </p:nvSpPr>
            <p:spPr>
              <a:xfrm>
                <a:off x="-2124000" y="3564000"/>
                <a:ext cx="972000" cy="396000"/>
              </a:xfrm>
              <a:prstGeom prst="rect">
                <a:avLst/>
              </a:prstGeom>
              <a:no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verringern</a:t>
                </a:r>
              </a:p>
            </p:txBody>
          </p:sp>
          <p:pic>
            <p:nvPicPr>
              <p:cNvPr id="8" name="Bild // Listenebene erhöhen">
                <a:extLst>
                  <a:ext uri="{FF2B5EF4-FFF2-40B4-BE49-F238E27FC236}">
                    <a16:creationId xmlns:a16="http://schemas.microsoft.com/office/drawing/2014/main" id="{20C2E0EF-A343-DCEE-7731-7D4B148AD0E9}"/>
                  </a:ext>
                </a:extLst>
              </p:cNvPr>
              <p:cNvPicPr>
                <a:picLocks noGrp="1" noRot="1" noChangeAspect="1" noMove="1" noResize="1" noEditPoints="1" noAdjustHandles="1" noChangeArrowheads="1" noChangeShapeType="1" noCrop="1"/>
              </p:cNvPicPr>
              <p:nvPr userDrawn="1"/>
            </p:nvPicPr>
            <p:blipFill>
              <a:blip r:embed="rId22"/>
              <a:stretch>
                <a:fillRect/>
              </a:stretch>
            </p:blipFill>
            <p:spPr>
              <a:xfrm>
                <a:off x="-1071360" y="3096000"/>
                <a:ext cx="855360" cy="396000"/>
              </a:xfrm>
              <a:prstGeom prst="rect">
                <a:avLst/>
              </a:prstGeom>
              <a:noFill/>
            </p:spPr>
          </p:pic>
          <p:sp>
            <p:nvSpPr>
              <p:cNvPr id="3" name="Text // Listenebene erhöhen">
                <a:extLst>
                  <a:ext uri="{FF2B5EF4-FFF2-40B4-BE49-F238E27FC236}">
                    <a16:creationId xmlns:a16="http://schemas.microsoft.com/office/drawing/2014/main" id="{329701EA-707E-12B3-2220-1941453264BD}"/>
                  </a:ext>
                </a:extLst>
              </p:cNvPr>
              <p:cNvSpPr txBox="1">
                <a:spLocks noGrp="1" noRot="1" noMove="1" noResize="1" noEditPoints="1" noAdjustHandles="1" noChangeArrowheads="1" noChangeShapeType="1"/>
              </p:cNvSpPr>
              <p:nvPr userDrawn="1"/>
            </p:nvSpPr>
            <p:spPr>
              <a:xfrm>
                <a:off x="-2124000" y="3096000"/>
                <a:ext cx="972000" cy="396000"/>
              </a:xfrm>
              <a:prstGeom prst="rect">
                <a:avLst/>
              </a:prstGeom>
              <a:noFill/>
            </p:spPr>
            <p:txBody>
              <a:bodyPr wrap="square" lIns="72000" tIns="36000" rIns="72000" bIns="36000" rtlCol="0" anchor="ctr" anchorCtr="0">
                <a:noAutofit/>
              </a:body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Listenebene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erhöhen</a:t>
                </a:r>
              </a:p>
            </p:txBody>
          </p:sp>
          <p:sp>
            <p:nvSpPr>
              <p:cNvPr id="5" name="Listenebenen">
                <a:extLst>
                  <a:ext uri="{FF2B5EF4-FFF2-40B4-BE49-F238E27FC236}">
                    <a16:creationId xmlns:a16="http://schemas.microsoft.com/office/drawing/2014/main" id="{8C6C4FCB-B3A3-2182-161D-3F7F1D2CDB76}"/>
                  </a:ext>
                </a:extLst>
              </p:cNvPr>
              <p:cNvSpPr txBox="1">
                <a:spLocks noGrp="1" noRot="1" noMove="1" noResize="1" noEditPoints="1" noAdjustHandles="1" noChangeArrowheads="1" noChangeShapeType="1"/>
              </p:cNvSpPr>
              <p:nvPr userDrawn="1"/>
            </p:nvSpPr>
            <p:spPr>
              <a:xfrm rot="10800000" flipH="1" flipV="1">
                <a:off x="-2124000" y="2268000"/>
                <a:ext cx="1908000" cy="756000"/>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Wechsel der Textebene</a:t>
                </a:r>
              </a:p>
              <a:p>
                <a:pPr marL="0" marR="0" lvl="0" indent="0" algn="r" defTabSz="1207843"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im Menü über: </a:t>
                </a:r>
                <a:br>
                  <a:rPr lang="de-DE" sz="1000" b="0" baseline="0" dirty="0">
                    <a:solidFill>
                      <a:schemeClr val="tx1"/>
                    </a:solidFill>
                    <a:latin typeface="+mn-lt"/>
                  </a:rPr>
                </a:br>
                <a:r>
                  <a:rPr lang="de-DE" sz="1000" b="1" baseline="0" dirty="0">
                    <a:solidFill>
                      <a:schemeClr val="tx1"/>
                    </a:solidFill>
                    <a:latin typeface="+mn-lt"/>
                  </a:rPr>
                  <a:t>Start &gt; Absatz &gt; Listenebene erhöhen/verringern</a:t>
                </a:r>
              </a:p>
            </p:txBody>
          </p:sp>
        </p:grpSp>
        <p:sp>
          <p:nvSpPr>
            <p:cNvPr id="24" name="Layoutwechsel">
              <a:extLst>
                <a:ext uri="{FF2B5EF4-FFF2-40B4-BE49-F238E27FC236}">
                  <a16:creationId xmlns:a16="http://schemas.microsoft.com/office/drawing/2014/main" id="{37C627F3-C21D-678B-CD06-68F47130E67E}"/>
                </a:ext>
              </a:extLst>
            </p:cNvPr>
            <p:cNvSpPr txBox="1">
              <a:spLocks noGrp="1" noRot="1" noMove="1" noResize="1" noEditPoints="1" noAdjustHandles="1" noChangeArrowheads="1" noChangeShapeType="1"/>
            </p:cNvSpPr>
            <p:nvPr userDrawn="1"/>
          </p:nvSpPr>
          <p:spPr>
            <a:xfrm rot="10800000" flipH="1" flipV="1">
              <a:off x="12348000" y="64800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Wechsel des Folienlayouts </a:t>
              </a:r>
              <a:br>
                <a:rPr lang="de-DE" sz="1000" b="0" baseline="0" dirty="0">
                  <a:solidFill>
                    <a:schemeClr val="tx1"/>
                  </a:solidFill>
                  <a:latin typeface="+mn-lt"/>
                </a:rPr>
              </a:br>
              <a:r>
                <a:rPr lang="de-DE" sz="1000" b="0" baseline="0" dirty="0">
                  <a:solidFill>
                    <a:schemeClr val="tx1"/>
                  </a:solidFill>
                  <a:latin typeface="+mn-lt"/>
                </a:rPr>
                <a:t>im Menü über:</a:t>
              </a:r>
            </a:p>
            <a:p>
              <a:pPr marL="0" marR="0" lvl="0" indent="0" algn="l" defTabSz="1207843" rtl="0" eaLnBrk="1" fontAlgn="auto" latinLnBrk="0" hangingPunct="1">
                <a:lnSpc>
                  <a:spcPct val="100000"/>
                </a:lnSpc>
                <a:spcBef>
                  <a:spcPts val="0"/>
                </a:spcBef>
                <a:spcAft>
                  <a:spcPts val="0"/>
                </a:spcAft>
                <a:buClrTx/>
                <a:buSzTx/>
                <a:buFontTx/>
                <a:buNone/>
                <a:tabLst/>
                <a:defRPr/>
              </a:pPr>
              <a:r>
                <a:rPr lang="de-DE" sz="1000" b="1" baseline="0" dirty="0">
                  <a:solidFill>
                    <a:schemeClr val="tx1"/>
                  </a:solidFill>
                  <a:latin typeface="+mn-lt"/>
                </a:rPr>
                <a:t>Start &gt; Folien &gt; Layout</a:t>
              </a:r>
            </a:p>
          </p:txBody>
        </p:sp>
        <p:sp>
          <p:nvSpPr>
            <p:cNvPr id="25" name="Zurücksetzen">
              <a:extLst>
                <a:ext uri="{FF2B5EF4-FFF2-40B4-BE49-F238E27FC236}">
                  <a16:creationId xmlns:a16="http://schemas.microsoft.com/office/drawing/2014/main" id="{AD8C1F32-589F-F3B1-EBEA-316B44916D78}"/>
                </a:ext>
              </a:extLst>
            </p:cNvPr>
            <p:cNvSpPr txBox="1">
              <a:spLocks noGrp="1" noRot="1" noMove="1" noResize="1" noEditPoints="1" noAdjustHandles="1" noChangeArrowheads="1" noChangeShapeType="1"/>
            </p:cNvSpPr>
            <p:nvPr userDrawn="1"/>
          </p:nvSpPr>
          <p:spPr>
            <a:xfrm rot="10800000" flipH="1" flipV="1">
              <a:off x="12348000" y="0"/>
              <a:ext cx="1908000" cy="57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000" b="0" baseline="0" dirty="0">
                  <a:solidFill>
                    <a:schemeClr val="tx1"/>
                  </a:solidFill>
                  <a:latin typeface="+mn-lt"/>
                </a:rPr>
                <a:t>Textboxen in die Ursprungs-position bringen über Menü:</a:t>
              </a:r>
            </a:p>
            <a:p>
              <a:pPr indent="0" algn="l">
                <a:lnSpc>
                  <a:spcPct val="100000"/>
                </a:lnSpc>
                <a:spcBef>
                  <a:spcPts val="0"/>
                </a:spcBef>
                <a:spcAft>
                  <a:spcPts val="0"/>
                </a:spcAft>
              </a:pPr>
              <a:r>
                <a:rPr lang="de-DE" sz="1000" b="1" baseline="0" dirty="0">
                  <a:solidFill>
                    <a:schemeClr val="tx1"/>
                  </a:solidFill>
                  <a:latin typeface="+mn-lt"/>
                </a:rPr>
                <a:t>Start &gt; Folien &gt; Zurücksetzen</a:t>
              </a:r>
            </a:p>
          </p:txBody>
        </p:sp>
        <p:sp>
          <p:nvSpPr>
            <p:cNvPr id="26" name="Hilfslinien">
              <a:extLst>
                <a:ext uri="{FF2B5EF4-FFF2-40B4-BE49-F238E27FC236}">
                  <a16:creationId xmlns:a16="http://schemas.microsoft.com/office/drawing/2014/main" id="{0E3B951C-5648-C4D1-BA7C-2E66EABD3893}"/>
                </a:ext>
              </a:extLst>
            </p:cNvPr>
            <p:cNvSpPr txBox="1">
              <a:spLocks noGrp="1" noRot="1" noMove="1" noResize="1" noEditPoints="1" noAdjustHandles="1" noChangeArrowheads="1" noChangeShapeType="1"/>
            </p:cNvSpPr>
            <p:nvPr userDrawn="1"/>
          </p:nvSpPr>
          <p:spPr>
            <a:xfrm rot="10800000" flipH="1" flipV="1">
              <a:off x="5291313" y="-360000"/>
              <a:ext cx="6480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000" b="1" i="0" u="none" strike="noStrike" kern="1200" cap="none" spc="0" normalizeH="0" baseline="0" noProof="0" dirty="0">
                  <a:ln>
                    <a:noFill/>
                  </a:ln>
                  <a:solidFill>
                    <a:schemeClr val="tx1"/>
                  </a:solidFill>
                  <a:effectLst/>
                  <a:uLnTx/>
                  <a:uFillTx/>
                  <a:latin typeface="+mn-lt"/>
                  <a:ea typeface="+mn-ea"/>
                  <a:cs typeface="+mn-cs"/>
                </a:rPr>
                <a:t>Ansicht &gt; Anzeigen &gt; Führungslinien </a:t>
              </a:r>
              <a:r>
                <a:rPr kumimoji="0" lang="de-DE" sz="1000" b="0" i="0" u="none" strike="noStrike" kern="1200" cap="none" spc="0" normalizeH="0" baseline="0" noProof="0" dirty="0">
                  <a:ln>
                    <a:noFill/>
                  </a:ln>
                  <a:solidFill>
                    <a:schemeClr val="tx1"/>
                  </a:solidFill>
                  <a:effectLst/>
                  <a:uLnTx/>
                  <a:uFillTx/>
                  <a:latin typeface="+mn-lt"/>
                  <a:ea typeface="+mn-ea"/>
                  <a:cs typeface="+mn-cs"/>
                </a:rPr>
                <a:t>aktivieren</a:t>
              </a:r>
            </a:p>
          </p:txBody>
        </p:sp>
        <p:sp>
          <p:nvSpPr>
            <p:cNvPr id="27" name="Folienmaster">
              <a:extLst>
                <a:ext uri="{FF2B5EF4-FFF2-40B4-BE49-F238E27FC236}">
                  <a16:creationId xmlns:a16="http://schemas.microsoft.com/office/drawing/2014/main" id="{3316F4DA-7BDC-FB86-DD24-D58EAA355CB0}"/>
                </a:ext>
              </a:extLst>
            </p:cNvPr>
            <p:cNvSpPr txBox="1">
              <a:spLocks noGrp="1" noRot="1" noMove="1" noResize="1" noEditPoints="1" noAdjustHandles="1" noChangeArrowheads="1" noChangeShapeType="1"/>
            </p:cNvSpPr>
            <p:nvPr userDrawn="1"/>
          </p:nvSpPr>
          <p:spPr>
            <a:xfrm rot="10800000" flipH="1" flipV="1">
              <a:off x="0" y="-360000"/>
              <a:ext cx="4788000" cy="216488"/>
            </a:xfrm>
            <a:prstGeom prst="rect">
              <a:avLst/>
            </a:prstGeom>
            <a:noFill/>
            <a:ln w="12700">
              <a:noFill/>
            </a:ln>
          </p:spPr>
          <p:txBody>
            <a:bodyPr vert="horz" wrap="square" lIns="72000" tIns="36000" rIns="72000" bIns="3600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Bitte</a:t>
              </a:r>
              <a:r>
                <a:rPr kumimoji="0" lang="de-DE" sz="1000" b="1" i="0" u="none" strike="noStrike" kern="1200" cap="none" spc="0" normalizeH="0" baseline="0" noProof="0" dirty="0">
                  <a:ln>
                    <a:noFill/>
                  </a:ln>
                  <a:solidFill>
                    <a:schemeClr val="tx1"/>
                  </a:solidFill>
                  <a:effectLst/>
                  <a:uLnTx/>
                  <a:uFillTx/>
                  <a:latin typeface="+mn-lt"/>
                  <a:ea typeface="+mn-ea"/>
                  <a:cs typeface="+mn-cs"/>
                </a:rPr>
                <a:t> keine Änderungen im Folienmaster </a:t>
              </a:r>
              <a:r>
                <a:rPr kumimoji="0" lang="de-DE" sz="1000" b="0" i="0" u="none" strike="noStrike" kern="1200" cap="none" spc="0" normalizeH="0" baseline="0" noProof="0" dirty="0">
                  <a:ln>
                    <a:noFill/>
                  </a:ln>
                  <a:solidFill>
                    <a:schemeClr val="tx1"/>
                  </a:solidFill>
                  <a:effectLst/>
                  <a:uLnTx/>
                  <a:uFillTx/>
                  <a:latin typeface="+mn-lt"/>
                  <a:ea typeface="+mn-ea"/>
                  <a:cs typeface="+mn-cs"/>
                </a:rPr>
                <a:t>vornehmen!</a:t>
              </a:r>
            </a:p>
          </p:txBody>
        </p:sp>
        <p:sp>
          <p:nvSpPr>
            <p:cNvPr id="20" name="Fußzeile">
              <a:extLst>
                <a:ext uri="{FF2B5EF4-FFF2-40B4-BE49-F238E27FC236}">
                  <a16:creationId xmlns:a16="http://schemas.microsoft.com/office/drawing/2014/main" id="{61E0AE5C-78CB-3419-9AA3-B29F5566FF1D}"/>
                </a:ext>
              </a:extLst>
            </p:cNvPr>
            <p:cNvSpPr txBox="1">
              <a:spLocks noChangeAspect="1"/>
            </p:cNvSpPr>
            <p:nvPr userDrawn="1"/>
          </p:nvSpPr>
          <p:spPr>
            <a:xfrm rot="10800000" flipH="1" flipV="1">
              <a:off x="461843" y="7020000"/>
              <a:ext cx="3960000" cy="216000"/>
            </a:xfrm>
            <a:prstGeom prst="rect">
              <a:avLst/>
            </a:prstGeom>
            <a:noFill/>
            <a:ln w="12700">
              <a:noFill/>
            </a:ln>
          </p:spPr>
          <p:txBody>
            <a:bodyPr vert="horz" wrap="square" lIns="72000" tIns="36000" rIns="72000" bIns="3600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377788" rtl="0" eaLnBrk="1" fontAlgn="auto" latinLnBrk="0" hangingPunct="1">
                <a:lnSpc>
                  <a:spcPct val="100000"/>
                </a:lnSpc>
                <a:spcBef>
                  <a:spcPts val="0"/>
                </a:spcBef>
                <a:spcAft>
                  <a:spcPts val="0"/>
                </a:spcAft>
                <a:buClrTx/>
                <a:buSzTx/>
                <a:buFontTx/>
                <a:buNone/>
                <a:tabLst/>
                <a:defRPr/>
              </a:pPr>
              <a:r>
                <a:rPr lang="de-DE" sz="1000" b="0" baseline="0" dirty="0">
                  <a:solidFill>
                    <a:schemeClr val="tx1"/>
                  </a:solidFill>
                  <a:latin typeface="+mn-lt"/>
                </a:rPr>
                <a:t>Fußzeile anpassen: </a:t>
              </a:r>
              <a:r>
                <a:rPr lang="de-DE" sz="1000" b="1" baseline="0" dirty="0">
                  <a:solidFill>
                    <a:schemeClr val="tx1"/>
                  </a:solidFill>
                  <a:latin typeface="+mn-lt"/>
                </a:rPr>
                <a:t>Einfügen &gt; Text &gt; Kopf- und Fußzeile</a:t>
              </a:r>
            </a:p>
          </p:txBody>
        </p:sp>
      </p:grpSp>
      <p:pic>
        <p:nvPicPr>
          <p:cNvPr id="36" name="Hintergrund">
            <a:extLst>
              <a:ext uri="{FF2B5EF4-FFF2-40B4-BE49-F238E27FC236}">
                <a16:creationId xmlns:a16="http://schemas.microsoft.com/office/drawing/2014/main" id="{D7020A28-2B65-8F41-AA3E-9D17A330656D}"/>
              </a:ext>
            </a:extLst>
          </p:cNvPr>
          <p:cNvPicPr>
            <a:picLocks noGrp="1" noRot="1" noChangeAspect="1" noMove="1" noResize="1" noEditPoints="1" noAdjustHandles="1" noChangeArrowheads="1" noChangeShapeType="1" noCrop="1"/>
          </p:cNvPicPr>
          <p:nvPr userDrawn="1"/>
        </p:nvPicPr>
        <p:blipFill>
          <a:blip r:embed="rId23">
            <a:extLst>
              <a:ext uri="{96DAC541-7B7A-43D3-8B79-37D633B846F1}">
                <asvg:svgBlip xmlns:asvg="http://schemas.microsoft.com/office/drawing/2016/SVG/main" r:embed="rId24"/>
              </a:ext>
            </a:extLst>
          </a:blip>
          <a:stretch>
            <a:fillRect/>
          </a:stretch>
        </p:blipFill>
        <p:spPr>
          <a:xfrm>
            <a:off x="0" y="0"/>
            <a:ext cx="12192000" cy="6858000"/>
          </a:xfrm>
          <a:prstGeom prst="rect">
            <a:avLst/>
          </a:prstGeom>
        </p:spPr>
      </p:pic>
      <p:sp>
        <p:nvSpPr>
          <p:cNvPr id="6" name="Foliennummer">
            <a:extLst>
              <a:ext uri="{FF2B5EF4-FFF2-40B4-BE49-F238E27FC236}">
                <a16:creationId xmlns:a16="http://schemas.microsoft.com/office/drawing/2014/main" id="{A6225790-DE7F-6A8E-7F21-901FDCB1882D}"/>
              </a:ext>
            </a:extLst>
          </p:cNvPr>
          <p:cNvSpPr>
            <a:spLocks noGrp="1"/>
          </p:cNvSpPr>
          <p:nvPr userDrawn="1">
            <p:ph type="sldNum" sz="quarter" idx="4"/>
          </p:nvPr>
        </p:nvSpPr>
        <p:spPr>
          <a:xfrm>
            <a:off x="11089560" y="6414771"/>
            <a:ext cx="504000" cy="185738"/>
          </a:xfrm>
          <a:prstGeom prst="rect">
            <a:avLst/>
          </a:prstGeom>
        </p:spPr>
        <p:txBody>
          <a:bodyPr vert="horz" lIns="0" tIns="0" rIns="0" bIns="32400" rtlCol="0" anchor="ctr" anchorCtr="0">
            <a:noAutofit/>
          </a:bodyPr>
          <a:lstStyle>
            <a:lvl1pPr marL="0" indent="0" algn="r">
              <a:lnSpc>
                <a:spcPct val="100000"/>
              </a:lnSpc>
              <a:spcBef>
                <a:spcPts val="0"/>
              </a:spcBef>
              <a:buFont typeface="Arial" panose="020B0604020202020204" pitchFamily="34" charset="0"/>
              <a:buNone/>
              <a:defRPr sz="1200" b="1">
                <a:solidFill>
                  <a:schemeClr val="tx1"/>
                </a:solidFill>
                <a:latin typeface="+mn-lt"/>
              </a:defRPr>
            </a:lvl1pPr>
            <a:lvl2pPr marL="0" indent="0" algn="r">
              <a:lnSpc>
                <a:spcPct val="100000"/>
              </a:lnSpc>
              <a:spcBef>
                <a:spcPts val="0"/>
              </a:spcBef>
              <a:defRPr sz="1200" b="1">
                <a:latin typeface="+mn-lt"/>
              </a:defRPr>
            </a:lvl2pPr>
            <a:lvl3pPr marL="0" indent="0" algn="r">
              <a:lnSpc>
                <a:spcPct val="100000"/>
              </a:lnSpc>
              <a:spcBef>
                <a:spcPts val="0"/>
              </a:spcBef>
              <a:defRPr sz="1200" b="1">
                <a:latin typeface="+mn-lt"/>
              </a:defRPr>
            </a:lvl3pPr>
            <a:lvl4pPr marL="0" indent="0" algn="r">
              <a:lnSpc>
                <a:spcPct val="100000"/>
              </a:lnSpc>
              <a:spcBef>
                <a:spcPts val="0"/>
              </a:spcBef>
              <a:defRPr sz="1200" b="1">
                <a:latin typeface="+mn-lt"/>
              </a:defRPr>
            </a:lvl4pPr>
            <a:lvl5pPr marL="0" indent="0" algn="r">
              <a:lnSpc>
                <a:spcPct val="100000"/>
              </a:lnSpc>
              <a:spcBef>
                <a:spcPts val="0"/>
              </a:spcBef>
              <a:defRPr sz="1200" b="1">
                <a:latin typeface="+mn-lt"/>
              </a:defRPr>
            </a:lvl5pPr>
            <a:lvl6pPr marL="0" indent="0" algn="r">
              <a:lnSpc>
                <a:spcPct val="100000"/>
              </a:lnSpc>
              <a:spcBef>
                <a:spcPts val="0"/>
              </a:spcBef>
              <a:defRPr sz="1200" b="1">
                <a:latin typeface="+mn-lt"/>
              </a:defRPr>
            </a:lvl6pPr>
            <a:lvl7pPr marL="0" indent="0" algn="r">
              <a:lnSpc>
                <a:spcPct val="100000"/>
              </a:lnSpc>
              <a:spcBef>
                <a:spcPts val="0"/>
              </a:spcBef>
              <a:defRPr sz="1200" b="1">
                <a:latin typeface="+mn-lt"/>
              </a:defRPr>
            </a:lvl7pPr>
            <a:lvl8pPr marL="0" indent="0" algn="r">
              <a:lnSpc>
                <a:spcPct val="100000"/>
              </a:lnSpc>
              <a:spcBef>
                <a:spcPts val="0"/>
              </a:spcBef>
              <a:defRPr sz="1200" b="1">
                <a:latin typeface="+mn-lt"/>
              </a:defRPr>
            </a:lvl8pPr>
            <a:lvl9pPr marL="0" indent="0" algn="r">
              <a:lnSpc>
                <a:spcPct val="100000"/>
              </a:lnSpc>
              <a:spcBef>
                <a:spcPts val="0"/>
              </a:spcBef>
              <a:defRPr sz="1200" b="1">
                <a:latin typeface="+mn-lt"/>
              </a:defRPr>
            </a:lvl9pPr>
          </a:lstStyle>
          <a:p>
            <a:fld id="{11DE32AD-F86D-4804-839F-80A6732D429D}" type="slidenum">
              <a:rPr lang="de-DE" smtClean="0"/>
              <a:pPr/>
              <a:t>‹Nr.›</a:t>
            </a:fld>
            <a:endParaRPr lang="de-DE" dirty="0"/>
          </a:p>
        </p:txBody>
      </p:sp>
      <p:sp>
        <p:nvSpPr>
          <p:cNvPr id="19" name="Fußzeile">
            <a:extLst>
              <a:ext uri="{FF2B5EF4-FFF2-40B4-BE49-F238E27FC236}">
                <a16:creationId xmlns:a16="http://schemas.microsoft.com/office/drawing/2014/main" id="{B98F0CA3-FB3B-A226-E6F7-C5E46D3D9528}"/>
              </a:ext>
            </a:extLst>
          </p:cNvPr>
          <p:cNvSpPr>
            <a:spLocks noGrp="1"/>
          </p:cNvSpPr>
          <p:nvPr userDrawn="1">
            <p:ph type="ftr" sz="quarter" idx="3"/>
          </p:nvPr>
        </p:nvSpPr>
        <p:spPr>
          <a:xfrm>
            <a:off x="421200" y="6414770"/>
            <a:ext cx="25400" cy="185738"/>
          </a:xfrm>
          <a:custGeom>
            <a:avLst/>
            <a:gdLst>
              <a:gd name="connsiteX0" fmla="*/ 25400 w 25400"/>
              <a:gd name="connsiteY0" fmla="*/ 0 h 185738"/>
              <a:gd name="connsiteX1" fmla="*/ 25400 w 25400"/>
              <a:gd name="connsiteY1" fmla="*/ 168784 h 185738"/>
              <a:gd name="connsiteX2" fmla="*/ 0 w 25400"/>
              <a:gd name="connsiteY2" fmla="*/ 185738 h 185738"/>
              <a:gd name="connsiteX3" fmla="*/ 0 w 25400"/>
              <a:gd name="connsiteY3" fmla="*/ 16954 h 185738"/>
            </a:gdLst>
            <a:ahLst/>
            <a:cxnLst>
              <a:cxn ang="0">
                <a:pos x="connsiteX0" y="connsiteY0"/>
              </a:cxn>
              <a:cxn ang="0">
                <a:pos x="connsiteX1" y="connsiteY1"/>
              </a:cxn>
              <a:cxn ang="0">
                <a:pos x="connsiteX2" y="connsiteY2"/>
              </a:cxn>
              <a:cxn ang="0">
                <a:pos x="connsiteX3" y="connsiteY3"/>
              </a:cxn>
            </a:cxnLst>
            <a:rect l="l" t="t" r="r" b="b"/>
            <a:pathLst>
              <a:path w="25400" h="185738">
                <a:moveTo>
                  <a:pt x="25400" y="0"/>
                </a:moveTo>
                <a:lnTo>
                  <a:pt x="25400" y="168784"/>
                </a:lnTo>
                <a:lnTo>
                  <a:pt x="0" y="185738"/>
                </a:lnTo>
                <a:lnTo>
                  <a:pt x="0" y="16954"/>
                </a:lnTo>
                <a:close/>
              </a:path>
            </a:pathLst>
          </a:custGeom>
          <a:solidFill>
            <a:schemeClr val="tx2"/>
          </a:solidFill>
        </p:spPr>
        <p:txBody>
          <a:bodyPr vert="horz" wrap="none" lIns="237600" tIns="0" rIns="0" bIns="32400" rtlCol="0" anchor="ctr" anchorCtr="0">
            <a:noAutofit/>
          </a:bodyPr>
          <a:lstStyle>
            <a:lvl1pPr marL="0" indent="0" algn="l">
              <a:lnSpc>
                <a:spcPct val="100000"/>
              </a:lnSpc>
              <a:spcBef>
                <a:spcPts val="0"/>
              </a:spcBef>
              <a:buFont typeface="Arial" panose="020B0604020202020204" pitchFamily="34" charset="0"/>
              <a:buNone/>
              <a:defRPr sz="1200">
                <a:solidFill>
                  <a:schemeClr val="tx1"/>
                </a:solidFill>
                <a:latin typeface="+mn-lt"/>
              </a:defRPr>
            </a:lvl1pPr>
            <a:lvl2pPr marL="0" indent="0" algn="l">
              <a:lnSpc>
                <a:spcPct val="100000"/>
              </a:lnSpc>
              <a:spcBef>
                <a:spcPts val="0"/>
              </a:spcBef>
              <a:defRPr sz="1200">
                <a:latin typeface="+mn-lt"/>
              </a:defRPr>
            </a:lvl2pPr>
            <a:lvl3pPr marL="0" indent="0" algn="l">
              <a:lnSpc>
                <a:spcPct val="100000"/>
              </a:lnSpc>
              <a:spcBef>
                <a:spcPts val="0"/>
              </a:spcBef>
              <a:defRPr sz="1200">
                <a:latin typeface="+mn-lt"/>
              </a:defRPr>
            </a:lvl3pPr>
            <a:lvl4pPr marL="0" indent="0" algn="l">
              <a:lnSpc>
                <a:spcPct val="100000"/>
              </a:lnSpc>
              <a:spcBef>
                <a:spcPts val="0"/>
              </a:spcBef>
              <a:defRPr sz="1200">
                <a:latin typeface="+mn-lt"/>
              </a:defRPr>
            </a:lvl4pPr>
            <a:lvl5pPr marL="0" indent="0" algn="l">
              <a:lnSpc>
                <a:spcPct val="100000"/>
              </a:lnSpc>
              <a:spcBef>
                <a:spcPts val="0"/>
              </a:spcBef>
              <a:defRPr sz="1200">
                <a:latin typeface="+mn-lt"/>
              </a:defRPr>
            </a:lvl5pPr>
            <a:lvl6pPr marL="0" indent="0" algn="l">
              <a:lnSpc>
                <a:spcPct val="100000"/>
              </a:lnSpc>
              <a:spcBef>
                <a:spcPts val="0"/>
              </a:spcBef>
              <a:defRPr sz="1200">
                <a:latin typeface="+mn-lt"/>
              </a:defRPr>
            </a:lvl6pPr>
            <a:lvl7pPr marL="0" indent="0" algn="l">
              <a:lnSpc>
                <a:spcPct val="100000"/>
              </a:lnSpc>
              <a:spcBef>
                <a:spcPts val="0"/>
              </a:spcBef>
              <a:defRPr sz="1200">
                <a:latin typeface="+mn-lt"/>
              </a:defRPr>
            </a:lvl7pPr>
            <a:lvl8pPr marL="0" indent="0" algn="l">
              <a:lnSpc>
                <a:spcPct val="100000"/>
              </a:lnSpc>
              <a:spcBef>
                <a:spcPts val="0"/>
              </a:spcBef>
              <a:defRPr sz="1200">
                <a:latin typeface="+mn-lt"/>
              </a:defRPr>
            </a:lvl8pPr>
            <a:lvl9pPr marL="0" indent="0" algn="l">
              <a:lnSpc>
                <a:spcPct val="100000"/>
              </a:lnSpc>
              <a:spcBef>
                <a:spcPts val="0"/>
              </a:spcBef>
              <a:defRPr sz="1200">
                <a:latin typeface="+mn-lt"/>
              </a:defRPr>
            </a:lvl9pPr>
          </a:lstStyle>
          <a:p>
            <a:r>
              <a:rPr lang="de-DE" dirty="0"/>
              <a:t>Akademischer Titel Vorname Nachname Referent*in ∙  Titel der Präsentation ∙  XX. Monat 20XX</a:t>
            </a:r>
          </a:p>
        </p:txBody>
      </p:sp>
      <p:sp>
        <p:nvSpPr>
          <p:cNvPr id="9" name="Text">
            <a:extLst>
              <a:ext uri="{FF2B5EF4-FFF2-40B4-BE49-F238E27FC236}">
                <a16:creationId xmlns:a16="http://schemas.microsoft.com/office/drawing/2014/main" id="{84CE2361-FAD1-75D8-6452-8EB53F0066CC}"/>
              </a:ext>
            </a:extLst>
          </p:cNvPr>
          <p:cNvSpPr>
            <a:spLocks noGrp="1"/>
          </p:cNvSpPr>
          <p:nvPr userDrawn="1">
            <p:ph type="body" idx="1"/>
          </p:nvPr>
        </p:nvSpPr>
        <p:spPr>
          <a:xfrm>
            <a:off x="422275" y="2263775"/>
            <a:ext cx="11349038" cy="3505200"/>
          </a:xfrm>
          <a:prstGeom prst="rect">
            <a:avLst/>
          </a:prstGeom>
        </p:spPr>
        <p:txBody>
          <a:bodyPr vert="horz" lIns="0" tIns="0" rIns="0" bIns="0" numCol="1" spcCol="612000" rtlCol="0">
            <a:noAutofit/>
          </a:bodyPr>
          <a:lstStyle/>
          <a:p>
            <a:pPr lvl="0"/>
            <a:r>
              <a:rPr lang="de-DE" dirty="0"/>
              <a:t>Bitte fügen Sie hier Ihren Text ein.</a:t>
            </a:r>
            <a:br>
              <a:rPr lang="de-DE" dirty="0"/>
            </a:br>
            <a:r>
              <a:rPr lang="de-DE" dirty="0"/>
              <a:t>Für weitere Formate nutzen Sie die Listenebenen.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Überschrift">
            <a:extLst>
              <a:ext uri="{FF2B5EF4-FFF2-40B4-BE49-F238E27FC236}">
                <a16:creationId xmlns:a16="http://schemas.microsoft.com/office/drawing/2014/main" id="{074F026D-FACD-187D-B530-AADD727DB70A}"/>
              </a:ext>
            </a:extLst>
          </p:cNvPr>
          <p:cNvSpPr>
            <a:spLocks noGrp="1"/>
          </p:cNvSpPr>
          <p:nvPr userDrawn="1">
            <p:ph type="title"/>
          </p:nvPr>
        </p:nvSpPr>
        <p:spPr>
          <a:xfrm>
            <a:off x="422275" y="1246189"/>
            <a:ext cx="11349038" cy="864000"/>
          </a:xfrm>
          <a:prstGeom prst="rect">
            <a:avLst/>
          </a:prstGeom>
        </p:spPr>
        <p:txBody>
          <a:bodyPr vert="horz" lIns="0" tIns="0" rIns="0" bIns="0" rtlCol="0" anchor="t" anchorCtr="0">
            <a:noAutofit/>
          </a:bodyPr>
          <a:lstStyle/>
          <a:p>
            <a:r>
              <a:rPr lang="de-DE" dirty="0"/>
              <a:t>Überschrift</a:t>
            </a:r>
            <a:br>
              <a:rPr lang="de-DE" dirty="0"/>
            </a:br>
            <a:r>
              <a:rPr lang="de-DE" dirty="0"/>
              <a:t>max. zwei Zeilen</a:t>
            </a:r>
          </a:p>
        </p:txBody>
      </p:sp>
    </p:spTree>
    <p:extLst>
      <p:ext uri="{BB962C8B-B14F-4D97-AF65-F5344CB8AC3E}">
        <p14:creationId xmlns:p14="http://schemas.microsoft.com/office/powerpoint/2010/main" val="21606969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60" r:id="rId5"/>
    <p:sldLayoutId id="2147483698" r:id="rId6"/>
    <p:sldLayoutId id="2147483662" r:id="rId7"/>
    <p:sldLayoutId id="2147483679" r:id="rId8"/>
    <p:sldLayoutId id="2147483680" r:id="rId9"/>
    <p:sldLayoutId id="2147483681" r:id="rId10"/>
    <p:sldLayoutId id="2147483663" r:id="rId11"/>
    <p:sldLayoutId id="2147483699" r:id="rId12"/>
    <p:sldLayoutId id="2147483672" r:id="rId13"/>
    <p:sldLayoutId id="2147483673" r:id="rId14"/>
    <p:sldLayoutId id="2147483700" r:id="rId15"/>
    <p:sldLayoutId id="2147483674" r:id="rId16"/>
    <p:sldLayoutId id="2147483675" r:id="rId17"/>
    <p:sldLayoutId id="2147483676" r:id="rId18"/>
  </p:sldLayoutIdLst>
  <p:hf hdr="0" dt="0"/>
  <p:txStyles>
    <p:titleStyle>
      <a:lvl1pPr marL="0" indent="0" algn="l" defTabSz="914400" rtl="0" eaLnBrk="1" latinLnBrk="0" hangingPunct="1">
        <a:lnSpc>
          <a:spcPct val="100000"/>
        </a:lnSpc>
        <a:spcBef>
          <a:spcPts val="0"/>
        </a:spcBef>
        <a:buFont typeface="Arial" panose="020B0604020202020204" pitchFamily="34" charset="0"/>
        <a:buNone/>
        <a:defRPr sz="2500" b="1" kern="1200">
          <a:solidFill>
            <a:schemeClr val="tx2"/>
          </a:solidFill>
          <a:latin typeface="+mn-lt"/>
          <a:ea typeface="+mj-ea"/>
          <a:cs typeface="+mj-cs"/>
        </a:defRPr>
      </a:lvl1pPr>
    </p:titleStyle>
    <p:bodyStyle>
      <a:lvl1pPr marL="0" marR="0" indent="0" algn="l" defTabSz="914400" rtl="0" eaLnBrk="1" fontAlgn="auto" latinLnBrk="0" hangingPunct="1">
        <a:lnSpc>
          <a:spcPct val="113000"/>
        </a:lnSpc>
        <a:spcBef>
          <a:spcPts val="0"/>
        </a:spcBef>
        <a:spcAft>
          <a:spcPts val="0"/>
        </a:spcAft>
        <a:buClrTx/>
        <a:buSzTx/>
        <a:buFont typeface="Arial" panose="020B0604020202020204" pitchFamily="34" charset="0"/>
        <a:buNone/>
        <a:tabLst/>
        <a:defRPr sz="1800" b="0" kern="1200" spc="0" baseline="0">
          <a:solidFill>
            <a:schemeClr val="tx1"/>
          </a:solidFill>
          <a:latin typeface="+mn-lt"/>
          <a:ea typeface="+mn-ea"/>
          <a:cs typeface="+mn-cs"/>
        </a:defRPr>
      </a:lvl1pPr>
      <a:lvl2pPr marL="180000" indent="-180000" algn="l" defTabSz="914400" rtl="0" eaLnBrk="1" latinLnBrk="0" hangingPunct="1">
        <a:lnSpc>
          <a:spcPct val="113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2pPr>
      <a:lvl3pPr marL="3888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3pPr>
      <a:lvl4pPr marL="586800" indent="-1728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4pPr>
      <a:lvl5pPr marL="399600" indent="-277200" algn="l" defTabSz="914400" rtl="0" eaLnBrk="1" latinLnBrk="0" hangingPunct="1">
        <a:lnSpc>
          <a:spcPct val="113000"/>
        </a:lnSpc>
        <a:spcBef>
          <a:spcPts val="0"/>
        </a:spcBef>
        <a:spcAft>
          <a:spcPts val="0"/>
        </a:spcAft>
        <a:buFont typeface="+mj-lt"/>
        <a:buAutoNum type="arabicPeriod"/>
        <a:defRPr sz="1800" kern="1200">
          <a:solidFill>
            <a:schemeClr val="tx1"/>
          </a:solidFill>
          <a:latin typeface="+mn-lt"/>
          <a:ea typeface="+mn-ea"/>
          <a:cs typeface="+mn-cs"/>
        </a:defRPr>
      </a:lvl5pPr>
      <a:lvl6pPr marL="576000" indent="-288000" algn="l" defTabSz="914400" rtl="0" eaLnBrk="1" latinLnBrk="0" hangingPunct="1">
        <a:lnSpc>
          <a:spcPct val="113000"/>
        </a:lnSpc>
        <a:spcBef>
          <a:spcPts val="700"/>
        </a:spcBef>
        <a:spcAft>
          <a:spcPts val="0"/>
        </a:spcAft>
        <a:buFont typeface="+mj-lt"/>
        <a:buAutoNum type="alphaLcPeriod"/>
        <a:defRPr sz="1600" kern="1200">
          <a:solidFill>
            <a:schemeClr val="tx1"/>
          </a:solidFill>
          <a:latin typeface="+mn-lt"/>
          <a:ea typeface="+mn-ea"/>
          <a:cs typeface="+mn-cs"/>
        </a:defRPr>
      </a:lvl6pPr>
      <a:lvl7pPr marL="871200" indent="-288000" algn="l" defTabSz="914400" rtl="0" eaLnBrk="1" latinLnBrk="0" hangingPunct="1">
        <a:lnSpc>
          <a:spcPct val="113000"/>
        </a:lnSpc>
        <a:spcBef>
          <a:spcPts val="700"/>
        </a:spcBef>
        <a:spcAft>
          <a:spcPts val="0"/>
        </a:spcAft>
        <a:buFont typeface="+mj-lt"/>
        <a:buAutoNum type="romanLcPeriod"/>
        <a:defRPr sz="1600" kern="1200">
          <a:solidFill>
            <a:schemeClr val="tx1"/>
          </a:solidFill>
          <a:latin typeface="+mn-lt"/>
          <a:ea typeface="+mn-ea"/>
          <a:cs typeface="+mn-cs"/>
        </a:defRPr>
      </a:lvl7pPr>
      <a:lvl8pPr marL="4320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8pPr>
      <a:lvl9pPr marL="576000" indent="-349200" algn="l" defTabSz="914400" rtl="0" eaLnBrk="1" latinLnBrk="0" hangingPunct="1">
        <a:lnSpc>
          <a:spcPct val="113000"/>
        </a:lnSpc>
        <a:spcBef>
          <a:spcPts val="0"/>
        </a:spcBef>
        <a:spcAft>
          <a:spcPts val="0"/>
        </a:spcAft>
        <a:buFont typeface="Wingdings 2" panose="05020102010507070707" pitchFamily="18" charset="2"/>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6" Type="http://schemas.openxmlformats.org/officeDocument/2006/relationships/image" Target="../media/image59.svg"/><Relationship Id="rId117" Type="http://schemas.openxmlformats.org/officeDocument/2006/relationships/image" Target="../media/image150.png"/><Relationship Id="rId21" Type="http://schemas.openxmlformats.org/officeDocument/2006/relationships/image" Target="../media/image54.png"/><Relationship Id="rId42" Type="http://schemas.openxmlformats.org/officeDocument/2006/relationships/image" Target="../media/image75.svg"/><Relationship Id="rId47" Type="http://schemas.openxmlformats.org/officeDocument/2006/relationships/image" Target="../media/image80.png"/><Relationship Id="rId63" Type="http://schemas.openxmlformats.org/officeDocument/2006/relationships/image" Target="../media/image96.png"/><Relationship Id="rId68" Type="http://schemas.openxmlformats.org/officeDocument/2006/relationships/image" Target="../media/image101.svg"/><Relationship Id="rId84" Type="http://schemas.openxmlformats.org/officeDocument/2006/relationships/image" Target="../media/image117.svg"/><Relationship Id="rId89" Type="http://schemas.openxmlformats.org/officeDocument/2006/relationships/image" Target="../media/image122.png"/><Relationship Id="rId112" Type="http://schemas.openxmlformats.org/officeDocument/2006/relationships/image" Target="../media/image145.svg"/><Relationship Id="rId16" Type="http://schemas.openxmlformats.org/officeDocument/2006/relationships/image" Target="../media/image49.svg"/><Relationship Id="rId107" Type="http://schemas.openxmlformats.org/officeDocument/2006/relationships/image" Target="../media/image140.png"/><Relationship Id="rId11" Type="http://schemas.openxmlformats.org/officeDocument/2006/relationships/image" Target="../media/image44.png"/><Relationship Id="rId32" Type="http://schemas.openxmlformats.org/officeDocument/2006/relationships/image" Target="../media/image65.svg"/><Relationship Id="rId37" Type="http://schemas.openxmlformats.org/officeDocument/2006/relationships/image" Target="../media/image70.png"/><Relationship Id="rId53" Type="http://schemas.openxmlformats.org/officeDocument/2006/relationships/image" Target="../media/image86.png"/><Relationship Id="rId58" Type="http://schemas.openxmlformats.org/officeDocument/2006/relationships/image" Target="../media/image91.svg"/><Relationship Id="rId74" Type="http://schemas.openxmlformats.org/officeDocument/2006/relationships/image" Target="../media/image107.svg"/><Relationship Id="rId79" Type="http://schemas.openxmlformats.org/officeDocument/2006/relationships/image" Target="../media/image112.png"/><Relationship Id="rId102" Type="http://schemas.openxmlformats.org/officeDocument/2006/relationships/image" Target="../media/image135.svg"/><Relationship Id="rId5" Type="http://schemas.openxmlformats.org/officeDocument/2006/relationships/image" Target="../media/image38.png"/><Relationship Id="rId90" Type="http://schemas.openxmlformats.org/officeDocument/2006/relationships/image" Target="../media/image123.svg"/><Relationship Id="rId95" Type="http://schemas.openxmlformats.org/officeDocument/2006/relationships/image" Target="../media/image128.png"/><Relationship Id="rId22" Type="http://schemas.openxmlformats.org/officeDocument/2006/relationships/image" Target="../media/image55.svg"/><Relationship Id="rId27" Type="http://schemas.openxmlformats.org/officeDocument/2006/relationships/image" Target="../media/image60.png"/><Relationship Id="rId43" Type="http://schemas.openxmlformats.org/officeDocument/2006/relationships/image" Target="../media/image76.png"/><Relationship Id="rId48" Type="http://schemas.openxmlformats.org/officeDocument/2006/relationships/image" Target="../media/image81.svg"/><Relationship Id="rId64" Type="http://schemas.openxmlformats.org/officeDocument/2006/relationships/image" Target="../media/image97.svg"/><Relationship Id="rId69" Type="http://schemas.openxmlformats.org/officeDocument/2006/relationships/image" Target="../media/image102.png"/><Relationship Id="rId113" Type="http://schemas.openxmlformats.org/officeDocument/2006/relationships/image" Target="../media/image146.png"/><Relationship Id="rId118" Type="http://schemas.openxmlformats.org/officeDocument/2006/relationships/image" Target="../media/image151.svg"/><Relationship Id="rId80" Type="http://schemas.openxmlformats.org/officeDocument/2006/relationships/image" Target="../media/image113.svg"/><Relationship Id="rId85" Type="http://schemas.openxmlformats.org/officeDocument/2006/relationships/image" Target="../media/image118.png"/><Relationship Id="rId12" Type="http://schemas.openxmlformats.org/officeDocument/2006/relationships/image" Target="../media/image45.svg"/><Relationship Id="rId17" Type="http://schemas.openxmlformats.org/officeDocument/2006/relationships/image" Target="../media/image50.png"/><Relationship Id="rId33" Type="http://schemas.openxmlformats.org/officeDocument/2006/relationships/image" Target="../media/image66.png"/><Relationship Id="rId38" Type="http://schemas.openxmlformats.org/officeDocument/2006/relationships/image" Target="../media/image71.svg"/><Relationship Id="rId59" Type="http://schemas.openxmlformats.org/officeDocument/2006/relationships/image" Target="../media/image92.png"/><Relationship Id="rId103" Type="http://schemas.openxmlformats.org/officeDocument/2006/relationships/image" Target="../media/image136.png"/><Relationship Id="rId108" Type="http://schemas.openxmlformats.org/officeDocument/2006/relationships/image" Target="../media/image141.svg"/><Relationship Id="rId54" Type="http://schemas.openxmlformats.org/officeDocument/2006/relationships/image" Target="../media/image87.svg"/><Relationship Id="rId70" Type="http://schemas.openxmlformats.org/officeDocument/2006/relationships/image" Target="../media/image103.svg"/><Relationship Id="rId75" Type="http://schemas.openxmlformats.org/officeDocument/2006/relationships/image" Target="../media/image108.png"/><Relationship Id="rId91" Type="http://schemas.openxmlformats.org/officeDocument/2006/relationships/image" Target="../media/image124.png"/><Relationship Id="rId96" Type="http://schemas.openxmlformats.org/officeDocument/2006/relationships/image" Target="../media/image129.svg"/><Relationship Id="rId1" Type="http://schemas.openxmlformats.org/officeDocument/2006/relationships/slideLayout" Target="../slideLayouts/slideLayout11.xml"/><Relationship Id="rId6" Type="http://schemas.openxmlformats.org/officeDocument/2006/relationships/image" Target="../media/image39.svg"/><Relationship Id="rId23" Type="http://schemas.openxmlformats.org/officeDocument/2006/relationships/image" Target="../media/image56.png"/><Relationship Id="rId28" Type="http://schemas.openxmlformats.org/officeDocument/2006/relationships/image" Target="../media/image61.svg"/><Relationship Id="rId49" Type="http://schemas.openxmlformats.org/officeDocument/2006/relationships/image" Target="../media/image82.png"/><Relationship Id="rId114" Type="http://schemas.openxmlformats.org/officeDocument/2006/relationships/image" Target="../media/image147.svg"/><Relationship Id="rId119" Type="http://schemas.openxmlformats.org/officeDocument/2006/relationships/image" Target="../media/image152.png"/><Relationship Id="rId10" Type="http://schemas.openxmlformats.org/officeDocument/2006/relationships/image" Target="../media/image43.svg"/><Relationship Id="rId31" Type="http://schemas.openxmlformats.org/officeDocument/2006/relationships/image" Target="../media/image64.png"/><Relationship Id="rId44" Type="http://schemas.openxmlformats.org/officeDocument/2006/relationships/image" Target="../media/image77.svg"/><Relationship Id="rId52" Type="http://schemas.openxmlformats.org/officeDocument/2006/relationships/image" Target="../media/image85.svg"/><Relationship Id="rId60" Type="http://schemas.openxmlformats.org/officeDocument/2006/relationships/image" Target="../media/image93.svg"/><Relationship Id="rId65" Type="http://schemas.openxmlformats.org/officeDocument/2006/relationships/image" Target="../media/image98.png"/><Relationship Id="rId73" Type="http://schemas.openxmlformats.org/officeDocument/2006/relationships/image" Target="../media/image106.png"/><Relationship Id="rId78" Type="http://schemas.openxmlformats.org/officeDocument/2006/relationships/image" Target="../media/image111.svg"/><Relationship Id="rId81" Type="http://schemas.openxmlformats.org/officeDocument/2006/relationships/image" Target="../media/image114.png"/><Relationship Id="rId86" Type="http://schemas.openxmlformats.org/officeDocument/2006/relationships/image" Target="../media/image119.svg"/><Relationship Id="rId94" Type="http://schemas.openxmlformats.org/officeDocument/2006/relationships/image" Target="../media/image127.svg"/><Relationship Id="rId99" Type="http://schemas.openxmlformats.org/officeDocument/2006/relationships/image" Target="../media/image132.png"/><Relationship Id="rId101" Type="http://schemas.openxmlformats.org/officeDocument/2006/relationships/image" Target="../media/image134.png"/><Relationship Id="rId4" Type="http://schemas.openxmlformats.org/officeDocument/2006/relationships/image" Target="../media/image37.svg"/><Relationship Id="rId9" Type="http://schemas.openxmlformats.org/officeDocument/2006/relationships/image" Target="../media/image42.png"/><Relationship Id="rId13" Type="http://schemas.openxmlformats.org/officeDocument/2006/relationships/image" Target="../media/image46.png"/><Relationship Id="rId18" Type="http://schemas.openxmlformats.org/officeDocument/2006/relationships/image" Target="../media/image51.svg"/><Relationship Id="rId39" Type="http://schemas.openxmlformats.org/officeDocument/2006/relationships/image" Target="../media/image72.png"/><Relationship Id="rId109" Type="http://schemas.openxmlformats.org/officeDocument/2006/relationships/image" Target="../media/image142.png"/><Relationship Id="rId34" Type="http://schemas.openxmlformats.org/officeDocument/2006/relationships/image" Target="../media/image67.svg"/><Relationship Id="rId50" Type="http://schemas.openxmlformats.org/officeDocument/2006/relationships/image" Target="../media/image83.svg"/><Relationship Id="rId55" Type="http://schemas.openxmlformats.org/officeDocument/2006/relationships/image" Target="../media/image88.png"/><Relationship Id="rId76" Type="http://schemas.openxmlformats.org/officeDocument/2006/relationships/image" Target="../media/image109.svg"/><Relationship Id="rId97" Type="http://schemas.openxmlformats.org/officeDocument/2006/relationships/image" Target="../media/image130.png"/><Relationship Id="rId104" Type="http://schemas.openxmlformats.org/officeDocument/2006/relationships/image" Target="../media/image137.svg"/><Relationship Id="rId120" Type="http://schemas.openxmlformats.org/officeDocument/2006/relationships/image" Target="../media/image153.svg"/><Relationship Id="rId7" Type="http://schemas.openxmlformats.org/officeDocument/2006/relationships/image" Target="../media/image40.png"/><Relationship Id="rId71" Type="http://schemas.openxmlformats.org/officeDocument/2006/relationships/image" Target="../media/image104.png"/><Relationship Id="rId92" Type="http://schemas.openxmlformats.org/officeDocument/2006/relationships/image" Target="../media/image125.svg"/><Relationship Id="rId2" Type="http://schemas.openxmlformats.org/officeDocument/2006/relationships/hyperlink" Target="https://www.uni-paderborn.de/universitaet/presse-kommunikation-marketing/brandportal/basiselemente" TargetMode="External"/><Relationship Id="rId29" Type="http://schemas.openxmlformats.org/officeDocument/2006/relationships/image" Target="../media/image62.png"/><Relationship Id="rId24" Type="http://schemas.openxmlformats.org/officeDocument/2006/relationships/image" Target="../media/image57.svg"/><Relationship Id="rId40" Type="http://schemas.openxmlformats.org/officeDocument/2006/relationships/image" Target="../media/image73.svg"/><Relationship Id="rId45" Type="http://schemas.openxmlformats.org/officeDocument/2006/relationships/image" Target="../media/image78.png"/><Relationship Id="rId66" Type="http://schemas.openxmlformats.org/officeDocument/2006/relationships/image" Target="../media/image99.svg"/><Relationship Id="rId87" Type="http://schemas.openxmlformats.org/officeDocument/2006/relationships/image" Target="../media/image120.png"/><Relationship Id="rId110" Type="http://schemas.openxmlformats.org/officeDocument/2006/relationships/image" Target="../media/image143.svg"/><Relationship Id="rId115" Type="http://schemas.openxmlformats.org/officeDocument/2006/relationships/image" Target="../media/image148.png"/><Relationship Id="rId61" Type="http://schemas.openxmlformats.org/officeDocument/2006/relationships/image" Target="../media/image94.png"/><Relationship Id="rId82" Type="http://schemas.openxmlformats.org/officeDocument/2006/relationships/image" Target="../media/image115.svg"/><Relationship Id="rId19" Type="http://schemas.openxmlformats.org/officeDocument/2006/relationships/image" Target="../media/image52.png"/><Relationship Id="rId14" Type="http://schemas.openxmlformats.org/officeDocument/2006/relationships/image" Target="../media/image47.svg"/><Relationship Id="rId30" Type="http://schemas.openxmlformats.org/officeDocument/2006/relationships/image" Target="../media/image63.svg"/><Relationship Id="rId35" Type="http://schemas.openxmlformats.org/officeDocument/2006/relationships/image" Target="../media/image68.png"/><Relationship Id="rId56" Type="http://schemas.openxmlformats.org/officeDocument/2006/relationships/image" Target="../media/image89.svg"/><Relationship Id="rId77" Type="http://schemas.openxmlformats.org/officeDocument/2006/relationships/image" Target="../media/image110.png"/><Relationship Id="rId100" Type="http://schemas.openxmlformats.org/officeDocument/2006/relationships/image" Target="../media/image133.svg"/><Relationship Id="rId105" Type="http://schemas.openxmlformats.org/officeDocument/2006/relationships/image" Target="../media/image138.png"/><Relationship Id="rId8" Type="http://schemas.openxmlformats.org/officeDocument/2006/relationships/image" Target="../media/image41.svg"/><Relationship Id="rId51" Type="http://schemas.openxmlformats.org/officeDocument/2006/relationships/image" Target="../media/image84.png"/><Relationship Id="rId72" Type="http://schemas.openxmlformats.org/officeDocument/2006/relationships/image" Target="../media/image105.svg"/><Relationship Id="rId93" Type="http://schemas.openxmlformats.org/officeDocument/2006/relationships/image" Target="../media/image126.png"/><Relationship Id="rId98" Type="http://schemas.openxmlformats.org/officeDocument/2006/relationships/image" Target="../media/image131.svg"/><Relationship Id="rId3" Type="http://schemas.openxmlformats.org/officeDocument/2006/relationships/image" Target="../media/image36.png"/><Relationship Id="rId25" Type="http://schemas.openxmlformats.org/officeDocument/2006/relationships/image" Target="../media/image58.png"/><Relationship Id="rId46" Type="http://schemas.openxmlformats.org/officeDocument/2006/relationships/image" Target="../media/image79.svg"/><Relationship Id="rId67" Type="http://schemas.openxmlformats.org/officeDocument/2006/relationships/image" Target="../media/image100.png"/><Relationship Id="rId116" Type="http://schemas.openxmlformats.org/officeDocument/2006/relationships/image" Target="../media/image149.svg"/><Relationship Id="rId20" Type="http://schemas.openxmlformats.org/officeDocument/2006/relationships/image" Target="../media/image53.svg"/><Relationship Id="rId41" Type="http://schemas.openxmlformats.org/officeDocument/2006/relationships/image" Target="../media/image74.png"/><Relationship Id="rId62" Type="http://schemas.openxmlformats.org/officeDocument/2006/relationships/image" Target="../media/image95.svg"/><Relationship Id="rId83" Type="http://schemas.openxmlformats.org/officeDocument/2006/relationships/image" Target="../media/image116.png"/><Relationship Id="rId88" Type="http://schemas.openxmlformats.org/officeDocument/2006/relationships/image" Target="../media/image121.svg"/><Relationship Id="rId111" Type="http://schemas.openxmlformats.org/officeDocument/2006/relationships/image" Target="../media/image144.png"/><Relationship Id="rId15" Type="http://schemas.openxmlformats.org/officeDocument/2006/relationships/image" Target="../media/image48.png"/><Relationship Id="rId36" Type="http://schemas.openxmlformats.org/officeDocument/2006/relationships/image" Target="../media/image69.svg"/><Relationship Id="rId57" Type="http://schemas.openxmlformats.org/officeDocument/2006/relationships/image" Target="../media/image90.png"/><Relationship Id="rId106" Type="http://schemas.openxmlformats.org/officeDocument/2006/relationships/image" Target="../media/image139.svg"/></Relationships>
</file>

<file path=ppt/slides/_rels/slide12.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4.png"/><Relationship Id="rId7" Type="http://schemas.openxmlformats.org/officeDocument/2006/relationships/image" Target="../media/image157.svg"/><Relationship Id="rId2" Type="http://schemas.openxmlformats.org/officeDocument/2006/relationships/hyperlink" Target="https://www.uni-paderborn.de/universitaet/presse-kommunikation-marketing/brandportal/basiselemente#farbwelt" TargetMode="External"/><Relationship Id="rId1" Type="http://schemas.openxmlformats.org/officeDocument/2006/relationships/slideLayout" Target="../slideLayouts/slideLayout20.xml"/><Relationship Id="rId6" Type="http://schemas.openxmlformats.org/officeDocument/2006/relationships/image" Target="../media/image156.png"/><Relationship Id="rId5" Type="http://schemas.openxmlformats.org/officeDocument/2006/relationships/image" Target="../media/image155.sv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de/fotos/person-die-auf-weissem-papier-schreibt-gcsNOsPEXfs?utm_source=unsplash&amp;utm_medium=referral&amp;utm_content=creditCopyText" TargetMode="External"/><Relationship Id="rId2" Type="http://schemas.openxmlformats.org/officeDocument/2006/relationships/hyperlink" Target="https://unsplash.com/de/@firmbee?utm_source=unsplash&amp;utm_medium=referral&amp;utm_content=creditCopyText" TargetMode="External"/><Relationship Id="rId1" Type="http://schemas.openxmlformats.org/officeDocument/2006/relationships/slideLayout" Target="../slideLayouts/slideLayout16.xml"/><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F5672A2-8CA0-BF33-8E21-504DEE2EF820}"/>
              </a:ext>
            </a:extLst>
          </p:cNvPr>
          <p:cNvSpPr>
            <a:spLocks noGrp="1"/>
          </p:cNvSpPr>
          <p:nvPr>
            <p:ph type="ftr" sz="quarter" idx="10"/>
          </p:nvPr>
        </p:nvSpPr>
        <p:spPr/>
        <p:txBody>
          <a:bodyPr/>
          <a:lstStyle/>
          <a:p>
            <a:r>
              <a:rPr lang="de-DE" noProof="0" dirty="0"/>
              <a:t>Akademischer Titel Vorname Nachname Referent*in ∙  Titel der Präsentation ∙  XX. Monat 20XX</a:t>
            </a:r>
          </a:p>
        </p:txBody>
      </p:sp>
      <p:sp>
        <p:nvSpPr>
          <p:cNvPr id="3" name="Foliennummernplatzhalter 2">
            <a:extLst>
              <a:ext uri="{FF2B5EF4-FFF2-40B4-BE49-F238E27FC236}">
                <a16:creationId xmlns:a16="http://schemas.microsoft.com/office/drawing/2014/main" id="{028C3066-04E5-164A-3029-9D6CFE132C6E}"/>
              </a:ext>
            </a:extLst>
          </p:cNvPr>
          <p:cNvSpPr>
            <a:spLocks noGrp="1"/>
          </p:cNvSpPr>
          <p:nvPr>
            <p:ph type="sldNum" sz="quarter" idx="11"/>
          </p:nvPr>
        </p:nvSpPr>
        <p:spPr/>
        <p:txBody>
          <a:bodyPr/>
          <a:lstStyle/>
          <a:p>
            <a:fld id="{11DE32AD-F86D-4804-839F-80A6732D429D}" type="slidenum">
              <a:rPr lang="de-DE" noProof="0" smtClean="0"/>
              <a:pPr/>
              <a:t>1</a:t>
            </a:fld>
            <a:endParaRPr lang="de-DE" noProof="0" dirty="0"/>
          </a:p>
        </p:txBody>
      </p:sp>
      <p:sp>
        <p:nvSpPr>
          <p:cNvPr id="4" name="Vertikaler Textplatzhalter 3">
            <a:extLst>
              <a:ext uri="{FF2B5EF4-FFF2-40B4-BE49-F238E27FC236}">
                <a16:creationId xmlns:a16="http://schemas.microsoft.com/office/drawing/2014/main" id="{73949A3E-6E36-D49E-F0F0-A5629CF74722}"/>
              </a:ext>
            </a:extLst>
          </p:cNvPr>
          <p:cNvSpPr>
            <a:spLocks noGrp="1"/>
          </p:cNvSpPr>
          <p:nvPr>
            <p:ph type="body" orient="vert" idx="12"/>
          </p:nvPr>
        </p:nvSpPr>
        <p:spPr/>
        <p:txBody>
          <a:bodyPr/>
          <a:lstStyle/>
          <a:p>
            <a:r>
              <a:rPr lang="de-DE" noProof="0" dirty="0"/>
              <a:t>Akademischer Titel Vorname Nachname Referent*in </a:t>
            </a:r>
            <a:br>
              <a:rPr lang="de-DE" noProof="0" dirty="0"/>
            </a:br>
            <a:r>
              <a:rPr lang="de-DE" noProof="0" dirty="0"/>
              <a:t>XX. Monat 20XX</a:t>
            </a:r>
          </a:p>
        </p:txBody>
      </p:sp>
      <p:sp>
        <p:nvSpPr>
          <p:cNvPr id="5" name="Untertitel 4">
            <a:extLst>
              <a:ext uri="{FF2B5EF4-FFF2-40B4-BE49-F238E27FC236}">
                <a16:creationId xmlns:a16="http://schemas.microsoft.com/office/drawing/2014/main" id="{F2E9A9FA-EFB2-429D-A091-6B427CC14129}"/>
              </a:ext>
            </a:extLst>
          </p:cNvPr>
          <p:cNvSpPr>
            <a:spLocks noGrp="1"/>
          </p:cNvSpPr>
          <p:nvPr>
            <p:ph type="subTitle" idx="1"/>
          </p:nvPr>
        </p:nvSpPr>
        <p:spPr/>
        <p:txBody>
          <a:bodyPr/>
          <a:lstStyle/>
          <a:p>
            <a:r>
              <a:rPr lang="de-DE" noProof="0" dirty="0"/>
              <a:t>Untertitel und weiterführende Informationen zur Präsentation mit maximal vier Zeilen. Hinweis: Bitte grundsätzlich </a:t>
            </a:r>
            <a:r>
              <a:rPr lang="de-DE" b="1" noProof="0" dirty="0"/>
              <a:t>keine Änderungen im Folienmaster vornehmen</a:t>
            </a:r>
            <a:r>
              <a:rPr lang="de-DE" noProof="0" dirty="0"/>
              <a:t>. Änderungen der Größe und Position von Textboxen sind auf allen Folien zu vermeiden.</a:t>
            </a:r>
          </a:p>
          <a:p>
            <a:endParaRPr lang="de-DE" noProof="0" dirty="0"/>
          </a:p>
        </p:txBody>
      </p:sp>
      <p:sp>
        <p:nvSpPr>
          <p:cNvPr id="6" name="Titel 5">
            <a:extLst>
              <a:ext uri="{FF2B5EF4-FFF2-40B4-BE49-F238E27FC236}">
                <a16:creationId xmlns:a16="http://schemas.microsoft.com/office/drawing/2014/main" id="{55988771-1CF0-294B-AA63-B98BB98379E3}"/>
              </a:ext>
            </a:extLst>
          </p:cNvPr>
          <p:cNvSpPr>
            <a:spLocks noGrp="1"/>
          </p:cNvSpPr>
          <p:nvPr>
            <p:ph type="ctrTitle"/>
          </p:nvPr>
        </p:nvSpPr>
        <p:spPr/>
        <p:txBody>
          <a:bodyPr/>
          <a:lstStyle/>
          <a:p>
            <a:r>
              <a:rPr lang="de-DE" noProof="0" dirty="0"/>
              <a:t>Titel der Präsentation</a:t>
            </a:r>
            <a:br>
              <a:rPr lang="de-DE" noProof="0" dirty="0"/>
            </a:br>
            <a:r>
              <a:rPr lang="de-DE" noProof="0" dirty="0"/>
              <a:t>maximal zwei Zeilen</a:t>
            </a:r>
          </a:p>
        </p:txBody>
      </p:sp>
      <p:pic>
        <p:nvPicPr>
          <p:cNvPr id="9" name="Onlinebild-Platzhalter 8">
            <a:extLst>
              <a:ext uri="{FF2B5EF4-FFF2-40B4-BE49-F238E27FC236}">
                <a16:creationId xmlns:a16="http://schemas.microsoft.com/office/drawing/2014/main" id="{C8122545-52B2-457B-A09D-F5C4BBBF2B18}"/>
              </a:ext>
            </a:extLst>
          </p:cNvPr>
          <p:cNvPicPr>
            <a:picLocks noGrp="1" noChangeAspect="1"/>
          </p:cNvPicPr>
          <p:nvPr>
            <p:ph type="clipArt" sz="quarter" idx="14"/>
          </p:nvPr>
        </p:nvPicPr>
        <p:blipFill>
          <a:blip r:embed="rId2"/>
          <a:stretch>
            <a:fillRect/>
          </a:stretch>
        </p:blipFill>
        <p:spPr>
          <a:xfrm>
            <a:off x="3136900" y="578526"/>
            <a:ext cx="1536700" cy="557449"/>
          </a:xfrm>
        </p:spPr>
      </p:pic>
    </p:spTree>
    <p:extLst>
      <p:ext uri="{BB962C8B-B14F-4D97-AF65-F5344CB8AC3E}">
        <p14:creationId xmlns:p14="http://schemas.microsoft.com/office/powerpoint/2010/main" val="357815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auer Hintergrund">
            <a:extLst>
              <a:ext uri="{FF2B5EF4-FFF2-40B4-BE49-F238E27FC236}">
                <a16:creationId xmlns:a16="http://schemas.microsoft.com/office/drawing/2014/main" id="{C4BE75FE-0570-D488-1CD2-827962A17BF3}"/>
              </a:ext>
            </a:extLst>
          </p:cNvPr>
          <p:cNvGrpSpPr>
            <a:grpSpLocks noGrp="1" noUngrp="1" noRot="1" noMove="1" noResize="1"/>
          </p:cNvGrpSpPr>
          <p:nvPr/>
        </p:nvGrpSpPr>
        <p:grpSpPr>
          <a:xfrm>
            <a:off x="-2918299" y="-681410"/>
            <a:ext cx="18054288" cy="8227024"/>
            <a:chOff x="-2918299" y="-681410"/>
            <a:chExt cx="18054288" cy="8227024"/>
          </a:xfrm>
        </p:grpSpPr>
        <p:sp>
          <p:nvSpPr>
            <p:cNvPr id="6" name="Hintergrund unten">
              <a:extLst>
                <a:ext uri="{FF2B5EF4-FFF2-40B4-BE49-F238E27FC236}">
                  <a16:creationId xmlns:a16="http://schemas.microsoft.com/office/drawing/2014/main" id="{0DEE3804-5E35-A3DB-D24E-8386B19AA985}"/>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7" name="Hintergrund rechts">
              <a:extLst>
                <a:ext uri="{FF2B5EF4-FFF2-40B4-BE49-F238E27FC236}">
                  <a16:creationId xmlns:a16="http://schemas.microsoft.com/office/drawing/2014/main" id="{1BA47B1E-4A21-8448-256A-23B672C3220B}"/>
                </a:ext>
              </a:extLst>
            </p:cNvPr>
            <p:cNvSpPr>
              <a:spLocks noGrp="1" noRot="1" noMove="1" noResize="1" noEditPoints="1" noAdjustHandles="1" noChangeArrowheads="1" noChangeShapeType="1"/>
            </p:cNvSpPr>
            <p:nvPr userDrawn="1"/>
          </p:nvSpPr>
          <p:spPr>
            <a:xfrm>
              <a:off x="12315217"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 name="Hintergrund links">
              <a:extLst>
                <a:ext uri="{FF2B5EF4-FFF2-40B4-BE49-F238E27FC236}">
                  <a16:creationId xmlns:a16="http://schemas.microsoft.com/office/drawing/2014/main" id="{B038A189-B7F3-9260-A552-D1B39BA38389}"/>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 name="Hintergrund oben">
              <a:extLst>
                <a:ext uri="{FF2B5EF4-FFF2-40B4-BE49-F238E27FC236}">
                  <a16:creationId xmlns:a16="http://schemas.microsoft.com/office/drawing/2014/main" id="{EA6FA813-2B2C-3561-EE34-1CA31931E8F1}"/>
                </a:ext>
              </a:extLst>
            </p:cNvPr>
            <p:cNvSpPr>
              <a:spLocks noGrp="1" noRot="1" noMove="1" noResize="1" noEditPoints="1" noAdjustHandles="1" noChangeArrowheads="1" noChangeShapeType="1"/>
            </p:cNvSpPr>
            <p:nvPr userDrawn="1"/>
          </p:nvSpPr>
          <p:spPr>
            <a:xfrm>
              <a:off x="-97527" y="-681410"/>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sp>
        <p:nvSpPr>
          <p:cNvPr id="2" name="Foliennummernplatzhalter 1">
            <a:extLst>
              <a:ext uri="{FF2B5EF4-FFF2-40B4-BE49-F238E27FC236}">
                <a16:creationId xmlns:a16="http://schemas.microsoft.com/office/drawing/2014/main" id="{CA4D787E-94DD-4AD1-8951-AB0928E23BBC}"/>
              </a:ext>
            </a:extLst>
          </p:cNvPr>
          <p:cNvSpPr>
            <a:spLocks noGrp="1"/>
          </p:cNvSpPr>
          <p:nvPr>
            <p:ph type="sldNum" sz="quarter" idx="12"/>
          </p:nvPr>
        </p:nvSpPr>
        <p:spPr/>
        <p:txBody>
          <a:bodyPr/>
          <a:lstStyle/>
          <a:p>
            <a:fld id="{E6AA5693-5562-46BF-BAF4-16238AB6C896}" type="slidenum">
              <a:rPr lang="de-DE" noProof="0" smtClean="0"/>
              <a:t>10</a:t>
            </a:fld>
            <a:endParaRPr lang="de-DE" noProof="0" dirty="0"/>
          </a:p>
        </p:txBody>
      </p:sp>
      <p:sp>
        <p:nvSpPr>
          <p:cNvPr id="3" name="Fußzeilenplatzhalter 2">
            <a:extLst>
              <a:ext uri="{FF2B5EF4-FFF2-40B4-BE49-F238E27FC236}">
                <a16:creationId xmlns:a16="http://schemas.microsoft.com/office/drawing/2014/main" id="{49FA5AE8-DE3C-4704-B9B6-5417460B72AD}"/>
              </a:ext>
            </a:extLst>
          </p:cNvPr>
          <p:cNvSpPr>
            <a:spLocks noGrp="1"/>
          </p:cNvSpPr>
          <p:nvPr>
            <p:ph type="ftr" sz="quarter" idx="11"/>
          </p:nvPr>
        </p:nvSpPr>
        <p:spPr/>
        <p:txBody>
          <a:bodyPr/>
          <a:lstStyle/>
          <a:p>
            <a:r>
              <a:rPr lang="de-DE" noProof="0" dirty="0"/>
              <a:t>Akademischer Titel Vorname Nachname Referent*in ∙  Titel der Präsentation ∙  XX. Monat 20XX</a:t>
            </a:r>
          </a:p>
        </p:txBody>
      </p:sp>
      <p:sp>
        <p:nvSpPr>
          <p:cNvPr id="5" name="Titel 4">
            <a:extLst>
              <a:ext uri="{FF2B5EF4-FFF2-40B4-BE49-F238E27FC236}">
                <a16:creationId xmlns:a16="http://schemas.microsoft.com/office/drawing/2014/main" id="{5E763F3F-E139-42C3-95D3-59F1F65BF9D7}"/>
              </a:ext>
            </a:extLst>
          </p:cNvPr>
          <p:cNvSpPr>
            <a:spLocks noGrp="1"/>
          </p:cNvSpPr>
          <p:nvPr>
            <p:ph type="title"/>
          </p:nvPr>
        </p:nvSpPr>
        <p:spPr>
          <a:xfrm>
            <a:off x="401638" y="1247777"/>
            <a:ext cx="11390312" cy="466723"/>
          </a:xfrm>
        </p:spPr>
        <p:txBody>
          <a:bodyPr/>
          <a:lstStyle/>
          <a:p>
            <a:r>
              <a:rPr lang="de-DE" noProof="0" dirty="0"/>
              <a:t>Vorlage für eine erweiterte Basistabelle</a:t>
            </a:r>
          </a:p>
        </p:txBody>
      </p:sp>
      <p:graphicFrame>
        <p:nvGraphicFramePr>
          <p:cNvPr id="8" name="Tabelle 21">
            <a:extLst>
              <a:ext uri="{FF2B5EF4-FFF2-40B4-BE49-F238E27FC236}">
                <a16:creationId xmlns:a16="http://schemas.microsoft.com/office/drawing/2014/main" id="{40C8F623-E27D-44A5-AA3B-F4CBCA05F231}"/>
              </a:ext>
            </a:extLst>
          </p:cNvPr>
          <p:cNvGraphicFramePr>
            <a:graphicFrameLocks/>
          </p:cNvGraphicFramePr>
          <p:nvPr>
            <p:extLst>
              <p:ext uri="{D42A27DB-BD31-4B8C-83A1-F6EECF244321}">
                <p14:modId xmlns:p14="http://schemas.microsoft.com/office/powerpoint/2010/main" val="4066511192"/>
              </p:ext>
            </p:extLst>
          </p:nvPr>
        </p:nvGraphicFramePr>
        <p:xfrm>
          <a:off x="414338" y="2263775"/>
          <a:ext cx="11371262" cy="3187452"/>
        </p:xfrm>
        <a:graphic>
          <a:graphicData uri="http://schemas.openxmlformats.org/drawingml/2006/table">
            <a:tbl>
              <a:tblPr firstRow="1" firstCol="1" bandRow="1">
                <a:tableStyleId>{0817EA92-75D0-4044-A80A-286907CE0DDB}</a:tableStyleId>
              </a:tblPr>
              <a:tblGrid>
                <a:gridCol w="1423561">
                  <a:extLst>
                    <a:ext uri="{9D8B030D-6E8A-4147-A177-3AD203B41FA5}">
                      <a16:colId xmlns:a16="http://schemas.microsoft.com/office/drawing/2014/main" val="3084038273"/>
                    </a:ext>
                  </a:extLst>
                </a:gridCol>
                <a:gridCol w="2602082">
                  <a:extLst>
                    <a:ext uri="{9D8B030D-6E8A-4147-A177-3AD203B41FA5}">
                      <a16:colId xmlns:a16="http://schemas.microsoft.com/office/drawing/2014/main" val="206005607"/>
                    </a:ext>
                  </a:extLst>
                </a:gridCol>
                <a:gridCol w="2234853">
                  <a:extLst>
                    <a:ext uri="{9D8B030D-6E8A-4147-A177-3AD203B41FA5}">
                      <a16:colId xmlns:a16="http://schemas.microsoft.com/office/drawing/2014/main" val="1900656315"/>
                    </a:ext>
                  </a:extLst>
                </a:gridCol>
                <a:gridCol w="2549621">
                  <a:extLst>
                    <a:ext uri="{9D8B030D-6E8A-4147-A177-3AD203B41FA5}">
                      <a16:colId xmlns:a16="http://schemas.microsoft.com/office/drawing/2014/main" val="3257507229"/>
                    </a:ext>
                  </a:extLst>
                </a:gridCol>
                <a:gridCol w="2561145">
                  <a:extLst>
                    <a:ext uri="{9D8B030D-6E8A-4147-A177-3AD203B41FA5}">
                      <a16:colId xmlns:a16="http://schemas.microsoft.com/office/drawing/2014/main" val="4092337074"/>
                    </a:ext>
                  </a:extLst>
                </a:gridCol>
              </a:tblGrid>
              <a:tr h="265621">
                <a:tc>
                  <a:txBody>
                    <a:bodyPr/>
                    <a:lstStyle/>
                    <a:p>
                      <a:endParaRPr lang="de-DE" sz="1400" noProof="0" dirty="0"/>
                    </a:p>
                  </a:txBody>
                  <a:tcPr marL="36000" marR="36000" marT="18000" marB="1800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de-DE" sz="1400" noProof="0" dirty="0"/>
                        <a:t>Spalten-Überschrift 1</a:t>
                      </a:r>
                    </a:p>
                  </a:txBody>
                  <a:tcPr marL="36000" marR="36000" marT="18000" marB="18000">
                    <a:lnL w="12700" cap="flat" cmpd="sng" algn="ctr">
                      <a:solidFill>
                        <a:schemeClr val="accent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endParaRPr lang="de-DE" sz="1400" dirty="0"/>
                    </a:p>
                  </a:txBody>
                  <a:tcPr/>
                </a:tc>
                <a:tc gridSpan="2">
                  <a:txBody>
                    <a:bodyPr/>
                    <a:lstStyle/>
                    <a:p>
                      <a:pPr algn="ctr"/>
                      <a:r>
                        <a:rPr lang="de-DE" sz="1400" noProof="0" dirty="0"/>
                        <a:t>Spalten-Überschrift 2</a:t>
                      </a:r>
                    </a:p>
                  </a:txBody>
                  <a:tcPr marL="36000" marR="36000" marT="18000" marB="18000">
                    <a:lnB w="12700" cap="flat" cmpd="sng" algn="ctr">
                      <a:noFill/>
                      <a:prstDash val="solid"/>
                      <a:round/>
                      <a:headEnd type="none" w="med" len="med"/>
                      <a:tailEnd type="none" w="med" len="med"/>
                    </a:lnB>
                  </a:tcPr>
                </a:tc>
                <a:tc hMerge="1">
                  <a:txBody>
                    <a:bodyPr/>
                    <a:lstStyle/>
                    <a:p>
                      <a:endParaRPr lang="de-DE" sz="1400" dirty="0"/>
                    </a:p>
                  </a:txBody>
                  <a:tcPr/>
                </a:tc>
                <a:extLst>
                  <a:ext uri="{0D108BD9-81ED-4DB2-BD59-A6C34878D82A}">
                    <a16:rowId xmlns:a16="http://schemas.microsoft.com/office/drawing/2014/main" val="2710732658"/>
                  </a:ext>
                </a:extLst>
              </a:tr>
              <a:tr h="265621">
                <a:tc>
                  <a:txBody>
                    <a:bodyPr/>
                    <a:lstStyle/>
                    <a:p>
                      <a:endParaRPr lang="de-DE" sz="1400" b="1" noProof="0" dirty="0">
                        <a:solidFill>
                          <a:schemeClr val="bg1"/>
                        </a:solidFill>
                      </a:endParaRPr>
                    </a:p>
                  </a:txBody>
                  <a:tcPr marL="36000" marR="36000" marT="18000" marB="1800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b="1" noProof="0" dirty="0">
                          <a:solidFill>
                            <a:schemeClr val="bg1"/>
                          </a:solidFill>
                        </a:rPr>
                        <a:t>Überschrift 1.1</a:t>
                      </a:r>
                    </a:p>
                  </a:txBody>
                  <a:tcPr marL="36000" marR="36000" marT="18000" marB="1800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de-DE" sz="1200" b="1" noProof="0" dirty="0">
                          <a:solidFill>
                            <a:schemeClr val="bg1"/>
                          </a:solidFill>
                        </a:rPr>
                        <a:t>Überschrift 1.2</a:t>
                      </a:r>
                    </a:p>
                  </a:txBody>
                  <a:tcPr marL="36000" marR="36000" marT="18000" marB="18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de-DE" sz="1200" b="1" noProof="0" dirty="0">
                          <a:solidFill>
                            <a:schemeClr val="bg1"/>
                          </a:solidFill>
                        </a:rPr>
                        <a:t>Überschrift 2.1</a:t>
                      </a:r>
                    </a:p>
                  </a:txBody>
                  <a:tcPr marL="36000" marR="36000" marT="18000" marB="1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de-DE" sz="1200" b="1" noProof="0" dirty="0">
                          <a:solidFill>
                            <a:schemeClr val="bg1"/>
                          </a:solidFill>
                        </a:rPr>
                        <a:t>Überschrift 2.2</a:t>
                      </a:r>
                    </a:p>
                  </a:txBody>
                  <a:tcPr marL="36000" marR="36000" marT="18000" marB="1800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588214407"/>
                  </a:ext>
                </a:extLst>
              </a:tr>
              <a:tr h="265621">
                <a:tc rowSpan="3">
                  <a:txBody>
                    <a:bodyPr/>
                    <a:lstStyle/>
                    <a:p>
                      <a:r>
                        <a:rPr lang="de-DE" sz="1400" noProof="0" dirty="0"/>
                        <a:t>Thema A</a:t>
                      </a:r>
                    </a:p>
                  </a:txBody>
                  <a:tcPr marL="36000" marR="36000" marT="18000" marB="18000" anchor="ctr">
                    <a:lnT w="12700" cap="flat" cmpd="sng" algn="ctr">
                      <a:noFill/>
                      <a:prstDash val="solid"/>
                      <a:round/>
                      <a:headEnd type="none" w="med" len="med"/>
                      <a:tailEnd type="none" w="med" len="med"/>
                    </a:lnT>
                  </a:tcPr>
                </a:tc>
                <a:tc>
                  <a:txBody>
                    <a:bodyPr/>
                    <a:lstStyle/>
                    <a:p>
                      <a:pPr algn="ctr"/>
                      <a:r>
                        <a:rPr lang="de-DE" sz="1400" noProof="0" dirty="0">
                          <a:latin typeface="+mn-lt"/>
                        </a:rPr>
                        <a:t>Inhalt</a:t>
                      </a:r>
                    </a:p>
                  </a:txBody>
                  <a:tcPr marL="36000" marR="36000" marT="18000" marB="18000">
                    <a:lnT w="12700" cap="flat" cmpd="sng" algn="ctr">
                      <a:solidFill>
                        <a:schemeClr val="accent1"/>
                      </a:solidFill>
                      <a:prstDash val="solid"/>
                      <a:round/>
                      <a:headEnd type="none" w="med" len="med"/>
                      <a:tailEnd type="none" w="med" len="med"/>
                    </a:lnT>
                  </a:tcPr>
                </a:tc>
                <a:tc>
                  <a:txBody>
                    <a:bodyPr/>
                    <a:lstStyle/>
                    <a:p>
                      <a:pPr algn="ctr"/>
                      <a:r>
                        <a:rPr lang="de-DE" sz="1400" noProof="0" dirty="0">
                          <a:latin typeface="+mn-lt"/>
                        </a:rPr>
                        <a:t>Inhalt</a:t>
                      </a:r>
                    </a:p>
                  </a:txBody>
                  <a:tcPr marL="36000" marR="36000" marT="18000" marB="18000">
                    <a:lnT w="12700" cap="flat" cmpd="sng" algn="ctr">
                      <a:solidFill>
                        <a:schemeClr val="accent1"/>
                      </a:solidFill>
                      <a:prstDash val="solid"/>
                      <a:round/>
                      <a:headEnd type="none" w="med" len="med"/>
                      <a:tailEnd type="none" w="med" len="med"/>
                    </a:lnT>
                  </a:tcPr>
                </a:tc>
                <a:tc>
                  <a:txBody>
                    <a:bodyPr/>
                    <a:lstStyle/>
                    <a:p>
                      <a:pPr algn="ctr"/>
                      <a:r>
                        <a:rPr lang="de-DE" sz="1400" b="0" noProof="0" dirty="0">
                          <a:latin typeface="+mn-lt"/>
                        </a:rPr>
                        <a:t>-</a:t>
                      </a:r>
                    </a:p>
                  </a:txBody>
                  <a:tcPr marL="36000" marR="36000" marT="18000" marB="18000">
                    <a:lnT w="12700" cap="flat" cmpd="sng" algn="ctr">
                      <a:solidFill>
                        <a:schemeClr val="accent1"/>
                      </a:solidFill>
                      <a:prstDash val="solid"/>
                      <a:round/>
                      <a:headEnd type="none" w="med" len="med"/>
                      <a:tailEnd type="none" w="med" len="med"/>
                    </a:lnT>
                  </a:tcPr>
                </a:tc>
                <a:tc>
                  <a:txBody>
                    <a:bodyPr/>
                    <a:lstStyle/>
                    <a:p>
                      <a:pPr algn="ctr"/>
                      <a:r>
                        <a:rPr lang="de-DE" sz="1400" b="0" noProof="0" dirty="0">
                          <a:latin typeface="+mn-lt"/>
                          <a:sym typeface="Wingdings 2" panose="05020102010507070707" pitchFamily="18" charset="2"/>
                        </a:rPr>
                        <a:t>Inhalt</a:t>
                      </a:r>
                      <a:endParaRPr lang="de-DE" sz="1400" b="0" noProof="0" dirty="0">
                        <a:latin typeface="+mn-lt"/>
                      </a:endParaRPr>
                    </a:p>
                  </a:txBody>
                  <a:tcPr marL="36000" marR="36000" marT="18000" marB="18000">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72654516"/>
                  </a:ext>
                </a:extLst>
              </a:tr>
              <a:tr h="265621">
                <a:tc vMerge="1">
                  <a:txBody>
                    <a:bodyPr/>
                    <a:lstStyle/>
                    <a:p>
                      <a:endParaRPr lang="de-DE" sz="1400" dirty="0"/>
                    </a:p>
                  </a:txBody>
                  <a:tcPr marL="36000" marR="36000" marT="18000" marB="18000"/>
                </a:tc>
                <a:tc>
                  <a:txBody>
                    <a:bodyPr/>
                    <a:lstStyle/>
                    <a:p>
                      <a:pPr algn="ctr"/>
                      <a:r>
                        <a:rPr lang="de-DE" sz="1400" noProof="0" dirty="0">
                          <a:latin typeface="+mn-lt"/>
                        </a:rPr>
                        <a:t>Inhalt</a:t>
                      </a:r>
                    </a:p>
                  </a:txBody>
                  <a:tcPr marL="36000" marR="36000" marT="18000" marB="18000"/>
                </a:tc>
                <a:tc>
                  <a:txBody>
                    <a:bodyPr/>
                    <a:lstStyle/>
                    <a:p>
                      <a:pPr algn="ctr"/>
                      <a:r>
                        <a:rPr lang="de-DE" sz="1400" noProof="0" dirty="0">
                          <a:latin typeface="+mn-lt"/>
                        </a:rPr>
                        <a:t>Inhalt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mn-lt"/>
                          <a:ea typeface="+mn-ea"/>
                          <a:cs typeface="+mn-cs"/>
                          <a:sym typeface="Wingdings 2" panose="05020102010507070707" pitchFamily="18" charset="2"/>
                        </a:rPr>
                        <a:t>-</a:t>
                      </a:r>
                      <a:endParaRPr kumimoji="0" lang="de-DE" sz="1400" b="0" i="0" u="none" strike="noStrike" kern="1200" cap="none" spc="0" normalizeH="0" baseline="0" noProof="0" dirty="0">
                        <a:ln>
                          <a:noFill/>
                        </a:ln>
                        <a:solidFill>
                          <a:srgbClr val="000000"/>
                        </a:solidFill>
                        <a:effectLst/>
                        <a:uLnTx/>
                        <a:uFillTx/>
                        <a:latin typeface="+mn-lt"/>
                        <a:ea typeface="+mn-ea"/>
                        <a:cs typeface="+mn-cs"/>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noProof="0" dirty="0">
                          <a:latin typeface="+mn-lt"/>
                        </a:rPr>
                        <a:t>mehr Inhalt</a:t>
                      </a:r>
                    </a:p>
                  </a:txBody>
                  <a:tcPr marL="36000" marR="36000" marT="18000" marB="18000"/>
                </a:tc>
                <a:extLst>
                  <a:ext uri="{0D108BD9-81ED-4DB2-BD59-A6C34878D82A}">
                    <a16:rowId xmlns:a16="http://schemas.microsoft.com/office/drawing/2014/main" val="2281474241"/>
                  </a:ext>
                </a:extLst>
              </a:tr>
              <a:tr h="265621">
                <a:tc vMerge="1">
                  <a:txBody>
                    <a:bodyPr/>
                    <a:lstStyle/>
                    <a:p>
                      <a:endParaRPr lang="de-DE" sz="1400" dirty="0"/>
                    </a:p>
                  </a:txBody>
                  <a:tcPr marL="36000" marR="36000" marT="18000" marB="18000"/>
                </a:tc>
                <a:tc>
                  <a:txBody>
                    <a:bodyPr/>
                    <a:lstStyle/>
                    <a:p>
                      <a:pPr algn="ctr"/>
                      <a:r>
                        <a:rPr lang="de-DE" sz="1400" noProof="0" dirty="0">
                          <a:latin typeface="+mn-lt"/>
                        </a:rPr>
                        <a:t>Inhalt</a:t>
                      </a:r>
                    </a:p>
                  </a:txBody>
                  <a:tcPr marL="36000" marR="36000" marT="18000" marB="18000"/>
                </a:tc>
                <a:tc>
                  <a:txBody>
                    <a:bodyPr/>
                    <a:lstStyle/>
                    <a:p>
                      <a:pPr algn="ctr"/>
                      <a:r>
                        <a:rPr lang="de-DE" sz="1400" noProof="0" dirty="0">
                          <a:latin typeface="+mn-lt"/>
                        </a:rPr>
                        <a: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noProof="0" dirty="0">
                          <a:latin typeface="+mn-lt"/>
                        </a:rPr>
                        <a:t>Inhalt</a:t>
                      </a:r>
                    </a:p>
                  </a:txBody>
                  <a:tcPr marL="36000" marR="36000" marT="18000" marB="18000"/>
                </a:tc>
                <a:tc>
                  <a:txBody>
                    <a:bodyPr/>
                    <a:lstStyle/>
                    <a:p>
                      <a:pPr algn="ctr"/>
                      <a:r>
                        <a:rPr lang="de-DE" sz="1400" b="0" noProof="0" dirty="0">
                          <a:latin typeface="+mn-lt"/>
                        </a:rPr>
                        <a:t>-</a:t>
                      </a:r>
                    </a:p>
                  </a:txBody>
                  <a:tcPr marL="36000" marR="36000" marT="18000" marB="18000"/>
                </a:tc>
                <a:extLst>
                  <a:ext uri="{0D108BD9-81ED-4DB2-BD59-A6C34878D82A}">
                    <a16:rowId xmlns:a16="http://schemas.microsoft.com/office/drawing/2014/main" val="3280560196"/>
                  </a:ext>
                </a:extLst>
              </a:tr>
              <a:tr h="265621">
                <a:tc rowSpan="2">
                  <a:txBody>
                    <a:bodyPr/>
                    <a:lstStyle/>
                    <a:p>
                      <a:r>
                        <a:rPr lang="de-DE" sz="1400" noProof="0" dirty="0"/>
                        <a:t>Thema B</a:t>
                      </a:r>
                    </a:p>
                  </a:txBody>
                  <a:tcPr marL="36000" marR="36000" marT="18000" marB="18000" anchor="ctr"/>
                </a:tc>
                <a:tc>
                  <a:txBody>
                    <a:bodyPr/>
                    <a:lstStyle/>
                    <a:p>
                      <a:pPr algn="ctr"/>
                      <a:r>
                        <a:rPr lang="de-DE" sz="1400" noProof="0" dirty="0">
                          <a:latin typeface="+mn-lt"/>
                        </a:rPr>
                        <a:t>mehr Inhalt</a:t>
                      </a:r>
                    </a:p>
                  </a:txBody>
                  <a:tcPr marL="36000" marR="36000" marT="18000" marB="18000"/>
                </a:tc>
                <a:tc>
                  <a:txBody>
                    <a:bodyPr/>
                    <a:lstStyle/>
                    <a:p>
                      <a:pPr algn="ctr"/>
                      <a:r>
                        <a:rPr lang="de-DE" sz="1400" noProof="0" dirty="0">
                          <a:latin typeface="+mn-lt"/>
                        </a:rPr>
                        <a:t>mehr Inhalt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noProof="0" dirty="0">
                          <a:latin typeface="+mn-lt"/>
                        </a:rPr>
                        <a:t>Inhalt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mn-lt"/>
                          <a:ea typeface="+mn-ea"/>
                          <a:cs typeface="+mn-cs"/>
                          <a:sym typeface="Wingdings 2" panose="05020102010507070707" pitchFamily="18" charset="2"/>
                        </a:rPr>
                        <a:t>Inhalt</a:t>
                      </a:r>
                      <a:endParaRPr kumimoji="0" lang="de-DE" sz="1400" b="0" i="0" u="none" strike="noStrike" kern="1200" cap="none" spc="0" normalizeH="0" baseline="0" noProof="0" dirty="0">
                        <a:ln>
                          <a:noFill/>
                        </a:ln>
                        <a:solidFill>
                          <a:srgbClr val="000000"/>
                        </a:solidFill>
                        <a:effectLst/>
                        <a:uLnTx/>
                        <a:uFillTx/>
                        <a:latin typeface="+mn-lt"/>
                        <a:ea typeface="+mn-ea"/>
                        <a:cs typeface="+mn-cs"/>
                      </a:endParaRPr>
                    </a:p>
                  </a:txBody>
                  <a:tcPr marL="36000" marR="36000" marT="18000" marB="18000"/>
                </a:tc>
                <a:extLst>
                  <a:ext uri="{0D108BD9-81ED-4DB2-BD59-A6C34878D82A}">
                    <a16:rowId xmlns:a16="http://schemas.microsoft.com/office/drawing/2014/main" val="4006955299"/>
                  </a:ext>
                </a:extLst>
              </a:tr>
              <a:tr h="265621">
                <a:tc vMerge="1">
                  <a:txBody>
                    <a:bodyPr/>
                    <a:lstStyle/>
                    <a:p>
                      <a:endParaRPr lang="de-DE" sz="1400" dirty="0"/>
                    </a:p>
                  </a:txBody>
                  <a:tcPr marL="36000" marR="36000" marT="18000" marB="18000"/>
                </a:tc>
                <a:tc>
                  <a:txBody>
                    <a:bodyPr/>
                    <a:lstStyle/>
                    <a:p>
                      <a:pPr algn="ctr"/>
                      <a:r>
                        <a:rPr lang="de-DE" sz="1400" noProof="0" dirty="0">
                          <a:latin typeface="+mn-lt"/>
                        </a:rPr>
                        <a:t>Inhalt</a:t>
                      </a:r>
                    </a:p>
                  </a:txBody>
                  <a:tcPr marL="36000" marR="36000" marT="18000" marB="18000"/>
                </a:tc>
                <a:tc>
                  <a:txBody>
                    <a:bodyPr/>
                    <a:lstStyle/>
                    <a:p>
                      <a:pPr algn="ctr"/>
                      <a:r>
                        <a:rPr lang="de-DE" sz="1400" b="0" noProof="0" dirty="0">
                          <a:latin typeface="+mn-lt"/>
                        </a:rPr>
                        <a: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noProof="0" dirty="0">
                          <a:latin typeface="+mn-lt"/>
                        </a:rPr>
                        <a:t>Inhalt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noProof="0" dirty="0">
                          <a:latin typeface="+mn-lt"/>
                        </a:rPr>
                        <a:t>mehr Inhalt</a:t>
                      </a:r>
                    </a:p>
                  </a:txBody>
                  <a:tcPr marL="36000" marR="36000" marT="18000" marB="18000"/>
                </a:tc>
                <a:extLst>
                  <a:ext uri="{0D108BD9-81ED-4DB2-BD59-A6C34878D82A}">
                    <a16:rowId xmlns:a16="http://schemas.microsoft.com/office/drawing/2014/main" val="140403823"/>
                  </a:ext>
                </a:extLst>
              </a:tr>
              <a:tr h="265621">
                <a:tc>
                  <a:txBody>
                    <a:bodyPr/>
                    <a:lstStyle/>
                    <a:p>
                      <a:r>
                        <a:rPr lang="de-DE" sz="1400" noProof="0" dirty="0"/>
                        <a:t>Thema C</a:t>
                      </a:r>
                    </a:p>
                  </a:txBody>
                  <a:tcPr marL="36000" marR="36000" marT="18000" marB="18000"/>
                </a:tc>
                <a:tc>
                  <a:txBody>
                    <a:bodyPr/>
                    <a:lstStyle/>
                    <a:p>
                      <a:pPr algn="ctr"/>
                      <a:r>
                        <a:rPr lang="de-DE" sz="1400" noProof="0" dirty="0">
                          <a:latin typeface="+mn-lt"/>
                        </a:rPr>
                        <a:t>mehr Inhalt</a:t>
                      </a:r>
                    </a:p>
                  </a:txBody>
                  <a:tcPr marL="36000" marR="36000" marT="18000" marB="18000"/>
                </a:tc>
                <a:tc>
                  <a:txBody>
                    <a:bodyPr/>
                    <a:lstStyle/>
                    <a:p>
                      <a:pPr algn="ctr"/>
                      <a:r>
                        <a:rPr lang="de-DE" sz="1400" noProof="0" dirty="0">
                          <a:latin typeface="+mn-lt"/>
                        </a:rPr>
                        <a:t>mehr Inhalt</a:t>
                      </a:r>
                    </a:p>
                  </a:txBody>
                  <a:tcPr marL="36000" marR="36000" marT="18000" marB="18000"/>
                </a:tc>
                <a:tc>
                  <a:txBody>
                    <a:bodyPr/>
                    <a:lstStyle/>
                    <a:p>
                      <a:pPr algn="ctr"/>
                      <a:r>
                        <a:rPr lang="de-DE" sz="1400" b="0" noProof="0" dirty="0">
                          <a:latin typeface="+mn-lt"/>
                        </a:rPr>
                        <a: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mn-lt"/>
                          <a:ea typeface="+mn-ea"/>
                          <a:cs typeface="+mn-cs"/>
                          <a:sym typeface="Wingdings 2" panose="05020102010507070707" pitchFamily="18" charset="2"/>
                        </a:rPr>
                        <a:t>Inhalt</a:t>
                      </a:r>
                      <a:endParaRPr kumimoji="0" lang="de-DE" sz="1400" b="0" i="0" u="none" strike="noStrike" kern="1200" cap="none" spc="0" normalizeH="0" baseline="0" noProof="0" dirty="0">
                        <a:ln>
                          <a:noFill/>
                        </a:ln>
                        <a:solidFill>
                          <a:srgbClr val="000000"/>
                        </a:solidFill>
                        <a:effectLst/>
                        <a:uLnTx/>
                        <a:uFillTx/>
                        <a:latin typeface="+mn-lt"/>
                        <a:ea typeface="+mn-ea"/>
                        <a:cs typeface="+mn-cs"/>
                      </a:endParaRPr>
                    </a:p>
                  </a:txBody>
                  <a:tcPr marL="36000" marR="36000" marT="18000" marB="18000"/>
                </a:tc>
                <a:extLst>
                  <a:ext uri="{0D108BD9-81ED-4DB2-BD59-A6C34878D82A}">
                    <a16:rowId xmlns:a16="http://schemas.microsoft.com/office/drawing/2014/main" val="4018019685"/>
                  </a:ext>
                </a:extLst>
              </a:tr>
              <a:tr h="265621">
                <a:tc rowSpan="4">
                  <a:txBody>
                    <a:bodyPr/>
                    <a:lstStyle/>
                    <a:p>
                      <a:pPr algn="l"/>
                      <a:r>
                        <a:rPr lang="de-DE" sz="1400" noProof="0" dirty="0"/>
                        <a:t>Thema D</a:t>
                      </a:r>
                    </a:p>
                  </a:txBody>
                  <a:tcPr marL="36000" marR="36000" marT="18000" marB="18000" anchor="ctr"/>
                </a:tc>
                <a:tc>
                  <a:txBody>
                    <a:bodyPr/>
                    <a:lstStyle/>
                    <a:p>
                      <a:pPr algn="ctr"/>
                      <a:r>
                        <a:rPr lang="de-DE" sz="1400" noProof="0" dirty="0">
                          <a:latin typeface="+mn-lt"/>
                        </a:rPr>
                        <a:t>Inhalt</a:t>
                      </a:r>
                    </a:p>
                  </a:txBody>
                  <a:tcPr marL="36000" marR="36000" marT="18000" marB="18000"/>
                </a:tc>
                <a:tc>
                  <a:txBody>
                    <a:bodyPr/>
                    <a:lstStyle/>
                    <a:p>
                      <a:pPr algn="ctr"/>
                      <a:r>
                        <a:rPr lang="de-DE" sz="1400" noProof="0" dirty="0">
                          <a:latin typeface="+mn-lt"/>
                        </a:rPr>
                        <a:t>Inhalt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noProof="0" dirty="0">
                          <a:latin typeface="+mn-lt"/>
                        </a:rPr>
                        <a:t>Inhalt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mn-lt"/>
                          <a:ea typeface="+mn-ea"/>
                          <a:cs typeface="+mn-cs"/>
                          <a:sym typeface="Wingdings 2" panose="05020102010507070707" pitchFamily="18" charset="2"/>
                        </a:rPr>
                        <a:t>-</a:t>
                      </a:r>
                      <a:endParaRPr kumimoji="0" lang="de-DE" sz="1400" b="0" i="0" u="none" strike="noStrike" kern="1200" cap="none" spc="0" normalizeH="0" baseline="0" noProof="0" dirty="0">
                        <a:ln>
                          <a:noFill/>
                        </a:ln>
                        <a:solidFill>
                          <a:srgbClr val="000000"/>
                        </a:solidFill>
                        <a:effectLst/>
                        <a:uLnTx/>
                        <a:uFillTx/>
                        <a:latin typeface="+mn-lt"/>
                        <a:ea typeface="+mn-ea"/>
                        <a:cs typeface="+mn-cs"/>
                      </a:endParaRPr>
                    </a:p>
                  </a:txBody>
                  <a:tcPr marL="36000" marR="36000" marT="18000" marB="18000"/>
                </a:tc>
                <a:extLst>
                  <a:ext uri="{0D108BD9-81ED-4DB2-BD59-A6C34878D82A}">
                    <a16:rowId xmlns:a16="http://schemas.microsoft.com/office/drawing/2014/main" val="24955942"/>
                  </a:ext>
                </a:extLst>
              </a:tr>
              <a:tr h="265621">
                <a:tc vMerge="1">
                  <a:txBody>
                    <a:bodyPr/>
                    <a:lstStyle/>
                    <a:p>
                      <a:pPr algn="l"/>
                      <a:endParaRPr lang="de-DE" sz="1400" dirty="0"/>
                    </a:p>
                  </a:txBody>
                  <a:tcPr marL="36000" marR="36000" marT="18000" marB="18000" anchor="ctr"/>
                </a:tc>
                <a:tc>
                  <a:txBody>
                    <a:bodyPr/>
                    <a:lstStyle/>
                    <a:p>
                      <a:pPr algn="ctr"/>
                      <a:r>
                        <a:rPr lang="de-DE" sz="1400" noProof="0" dirty="0">
                          <a:latin typeface="+mn-lt"/>
                        </a:rPr>
                        <a:t>-</a:t>
                      </a:r>
                    </a:p>
                  </a:txBody>
                  <a:tcPr marL="36000" marR="36000" marT="18000" marB="18000"/>
                </a:tc>
                <a:tc>
                  <a:txBody>
                    <a:bodyPr/>
                    <a:lstStyle/>
                    <a:p>
                      <a:pPr algn="ctr"/>
                      <a:r>
                        <a:rPr lang="de-DE" sz="1400" noProof="0" dirty="0">
                          <a:latin typeface="+mn-lt"/>
                        </a:rPr>
                        <a:t>mehr Inhalt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noProof="0" dirty="0">
                          <a:latin typeface="+mn-lt"/>
                        </a:rPr>
                        <a:t>Inhalt</a:t>
                      </a:r>
                    </a:p>
                  </a:txBody>
                  <a:tcPr marL="36000" marR="36000" marT="18000" marB="18000"/>
                </a:tc>
                <a:tc>
                  <a:txBody>
                    <a:bodyPr/>
                    <a:lstStyle/>
                    <a:p>
                      <a:pPr algn="ctr"/>
                      <a:r>
                        <a:rPr lang="de-DE" sz="1400" b="0" noProof="0" dirty="0">
                          <a:latin typeface="+mn-lt"/>
                        </a:rPr>
                        <a:t>-</a:t>
                      </a:r>
                    </a:p>
                  </a:txBody>
                  <a:tcPr marL="36000" marR="36000" marT="18000" marB="18000"/>
                </a:tc>
                <a:extLst>
                  <a:ext uri="{0D108BD9-81ED-4DB2-BD59-A6C34878D82A}">
                    <a16:rowId xmlns:a16="http://schemas.microsoft.com/office/drawing/2014/main" val="2666101178"/>
                  </a:ext>
                </a:extLst>
              </a:tr>
              <a:tr h="265621">
                <a:tc vMerge="1">
                  <a:txBody>
                    <a:bodyPr/>
                    <a:lstStyle/>
                    <a:p>
                      <a:pPr algn="l"/>
                      <a:endParaRPr lang="de-DE" sz="1400" dirty="0"/>
                    </a:p>
                  </a:txBody>
                  <a:tcPr marL="36000" marR="36000" marT="18000" marB="18000" anchor="ctr"/>
                </a:tc>
                <a:tc>
                  <a:txBody>
                    <a:bodyPr/>
                    <a:lstStyle/>
                    <a:p>
                      <a:pPr algn="ctr"/>
                      <a:r>
                        <a:rPr lang="de-DE" sz="1400" noProof="0" dirty="0">
                          <a:latin typeface="+mn-lt"/>
                        </a:rPr>
                        <a:t>Inhalt</a:t>
                      </a:r>
                    </a:p>
                  </a:txBody>
                  <a:tcPr marL="36000" marR="36000" marT="18000" marB="18000"/>
                </a:tc>
                <a:tc>
                  <a:txBody>
                    <a:bodyPr/>
                    <a:lstStyle/>
                    <a:p>
                      <a:pPr algn="ctr"/>
                      <a:r>
                        <a:rPr lang="de-DE" sz="1400" b="0" noProof="0" dirty="0">
                          <a:latin typeface="+mn-lt"/>
                        </a:rPr>
                        <a: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noProof="0" dirty="0">
                          <a:latin typeface="+mn-lt"/>
                        </a:rPr>
                        <a:t>mehr Inhalt</a:t>
                      </a:r>
                    </a:p>
                  </a:txBody>
                  <a:tcPr marL="36000" marR="36000" marT="18000" marB="18000"/>
                </a:tc>
                <a:tc>
                  <a:txBody>
                    <a:bodyPr/>
                    <a:lstStyle/>
                    <a:p>
                      <a:pPr algn="ctr"/>
                      <a:r>
                        <a:rPr lang="de-DE" sz="1400" b="0" noProof="0" dirty="0">
                          <a:latin typeface="+mn-lt"/>
                        </a:rPr>
                        <a:t>Inhalt</a:t>
                      </a:r>
                    </a:p>
                  </a:txBody>
                  <a:tcPr marL="36000" marR="36000" marT="18000" marB="18000"/>
                </a:tc>
                <a:extLst>
                  <a:ext uri="{0D108BD9-81ED-4DB2-BD59-A6C34878D82A}">
                    <a16:rowId xmlns:a16="http://schemas.microsoft.com/office/drawing/2014/main" val="134868873"/>
                  </a:ext>
                </a:extLst>
              </a:tr>
              <a:tr h="265621">
                <a:tc vMerge="1">
                  <a:txBody>
                    <a:bodyPr/>
                    <a:lstStyle/>
                    <a:p>
                      <a:pPr algn="l"/>
                      <a:endParaRPr lang="de-DE" sz="1400" dirty="0"/>
                    </a:p>
                  </a:txBody>
                  <a:tcPr marL="36000" marR="36000" marT="18000" marB="18000" anchor="ctr"/>
                </a:tc>
                <a:tc>
                  <a:txBody>
                    <a:bodyPr/>
                    <a:lstStyle/>
                    <a:p>
                      <a:pPr algn="ctr"/>
                      <a:r>
                        <a:rPr lang="de-DE" sz="1400" noProof="0" dirty="0">
                          <a:latin typeface="+mn-lt"/>
                        </a:rPr>
                        <a:t>mehr Inhalt</a:t>
                      </a:r>
                    </a:p>
                  </a:txBody>
                  <a:tcPr marL="36000" marR="36000" marT="18000" marB="18000"/>
                </a:tc>
                <a:tc>
                  <a:txBody>
                    <a:bodyPr/>
                    <a:lstStyle/>
                    <a:p>
                      <a:pPr algn="ctr"/>
                      <a:r>
                        <a:rPr lang="de-DE" sz="1400" noProof="0" dirty="0">
                          <a:latin typeface="+mn-lt"/>
                        </a:rPr>
                        <a:t>Inhalt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noProof="0" dirty="0">
                          <a:latin typeface="+mn-lt"/>
                        </a:rPr>
                        <a:t>Inhalt</a:t>
                      </a:r>
                      <a:endParaRPr kumimoji="0" lang="de-DE" sz="1400" b="0" i="0" u="none" strike="noStrike" kern="1200" cap="none" spc="0" normalizeH="0" baseline="0" noProof="0" dirty="0">
                        <a:ln>
                          <a:noFill/>
                        </a:ln>
                        <a:solidFill>
                          <a:srgbClr val="000000"/>
                        </a:solidFill>
                        <a:effectLst/>
                        <a:uLnTx/>
                        <a:uFillTx/>
                        <a:latin typeface="+mn-lt"/>
                        <a:ea typeface="+mn-ea"/>
                        <a:cs typeface="+mn-cs"/>
                      </a:endParaRPr>
                    </a:p>
                  </a:txBody>
                  <a:tcPr marL="36000" marR="36000" marT="18000" marB="18000"/>
                </a:tc>
                <a:tc>
                  <a:txBody>
                    <a:bodyPr/>
                    <a:lstStyle/>
                    <a:p>
                      <a:pPr algn="ctr"/>
                      <a:r>
                        <a:rPr lang="de-DE" sz="1400" b="0" noProof="0" dirty="0">
                          <a:latin typeface="+mn-lt"/>
                        </a:rPr>
                        <a:t>-</a:t>
                      </a:r>
                    </a:p>
                  </a:txBody>
                  <a:tcPr marL="36000" marR="36000" marT="18000" marB="18000"/>
                </a:tc>
                <a:extLst>
                  <a:ext uri="{0D108BD9-81ED-4DB2-BD59-A6C34878D82A}">
                    <a16:rowId xmlns:a16="http://schemas.microsoft.com/office/drawing/2014/main" val="2698512662"/>
                  </a:ext>
                </a:extLst>
              </a:tr>
            </a:tbl>
          </a:graphicData>
        </a:graphic>
      </p:graphicFrame>
    </p:spTree>
    <p:extLst>
      <p:ext uri="{BB962C8B-B14F-4D97-AF65-F5344CB8AC3E}">
        <p14:creationId xmlns:p14="http://schemas.microsoft.com/office/powerpoint/2010/main" val="299304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liennummernplatzhalter 4" hidden="1">
            <a:extLst>
              <a:ext uri="{FF2B5EF4-FFF2-40B4-BE49-F238E27FC236}">
                <a16:creationId xmlns:a16="http://schemas.microsoft.com/office/drawing/2014/main" id="{6050DCBA-4777-F915-B60A-C341E166206B}"/>
              </a:ext>
            </a:extLst>
          </p:cNvPr>
          <p:cNvSpPr>
            <a:spLocks noGrp="1" noRot="1" noMove="1" noResize="1" noEditPoints="1" noAdjustHandles="1" noChangeArrowheads="1" noChangeShapeType="1"/>
          </p:cNvSpPr>
          <p:nvPr>
            <p:ph type="sldNum" sz="quarter" idx="12"/>
          </p:nvPr>
        </p:nvSpPr>
        <p:spPr>
          <a:xfrm>
            <a:off x="11089560" y="7164744"/>
            <a:ext cx="504000" cy="185738"/>
          </a:xfrm>
        </p:spPr>
        <p:txBody>
          <a:bodyPr/>
          <a:lstStyle/>
          <a:p>
            <a:fld id="{E6AA5693-5562-46BF-BAF4-16238AB6C896}" type="slidenum">
              <a:rPr lang="de-DE" noProof="0" smtClean="0">
                <a:solidFill>
                  <a:schemeClr val="bg1">
                    <a:lumMod val="95000"/>
                  </a:schemeClr>
                </a:solidFill>
              </a:rPr>
              <a:pPr/>
              <a:t>11</a:t>
            </a:fld>
            <a:endParaRPr lang="de-DE" noProof="0" dirty="0">
              <a:solidFill>
                <a:schemeClr val="bg1">
                  <a:lumMod val="95000"/>
                </a:schemeClr>
              </a:solidFill>
            </a:endParaRPr>
          </a:p>
        </p:txBody>
      </p:sp>
      <p:sp>
        <p:nvSpPr>
          <p:cNvPr id="4" name="Fußzeilenplatzhalter 3" hidden="1">
            <a:extLst>
              <a:ext uri="{FF2B5EF4-FFF2-40B4-BE49-F238E27FC236}">
                <a16:creationId xmlns:a16="http://schemas.microsoft.com/office/drawing/2014/main" id="{7E50D0B9-2723-10FE-281C-E8EED6B65975}"/>
              </a:ext>
            </a:extLst>
          </p:cNvPr>
          <p:cNvSpPr>
            <a:spLocks noGrp="1" noRot="1" noMove="1" noResize="1" noEditPoints="1" noAdjustHandles="1" noChangeArrowheads="1" noChangeShapeType="1"/>
          </p:cNvSpPr>
          <p:nvPr>
            <p:ph type="ftr" sz="quarter" idx="11"/>
          </p:nvPr>
        </p:nvSpPr>
        <p:spPr>
          <a:xfrm>
            <a:off x="421200" y="7164744"/>
            <a:ext cx="25400" cy="185738"/>
          </a:xfrm>
          <a:noFill/>
        </p:spPr>
        <p:txBody>
          <a:bodyPr/>
          <a:lstStyle/>
          <a:p>
            <a:r>
              <a:rPr lang="de-DE" noProof="0" dirty="0">
                <a:solidFill>
                  <a:schemeClr val="bg1">
                    <a:lumMod val="95000"/>
                  </a:schemeClr>
                </a:solidFill>
              </a:rPr>
              <a:t>Akademischer Titel Name Vorname Referent*in ∙  Titel der Präsentation ∙  XX.XX.20XX</a:t>
            </a:r>
          </a:p>
        </p:txBody>
      </p:sp>
      <p:grpSp>
        <p:nvGrpSpPr>
          <p:cNvPr id="3" name="Grauer Hintergrund">
            <a:extLst>
              <a:ext uri="{FF2B5EF4-FFF2-40B4-BE49-F238E27FC236}">
                <a16:creationId xmlns:a16="http://schemas.microsoft.com/office/drawing/2014/main" id="{BAC88155-C50E-E538-825E-13A0C38A8A5E}"/>
              </a:ext>
            </a:extLst>
          </p:cNvPr>
          <p:cNvGrpSpPr>
            <a:grpSpLocks noGrp="1" noUngrp="1" noRot="1" noMove="1" noResize="1"/>
          </p:cNvGrpSpPr>
          <p:nvPr/>
        </p:nvGrpSpPr>
        <p:grpSpPr>
          <a:xfrm>
            <a:off x="-2918299" y="-681410"/>
            <a:ext cx="18054288" cy="8227024"/>
            <a:chOff x="-2918299" y="-681410"/>
            <a:chExt cx="18054288" cy="8227024"/>
          </a:xfrm>
        </p:grpSpPr>
        <p:sp>
          <p:nvSpPr>
            <p:cNvPr id="6" name="Hintergrund unten">
              <a:extLst>
                <a:ext uri="{FF2B5EF4-FFF2-40B4-BE49-F238E27FC236}">
                  <a16:creationId xmlns:a16="http://schemas.microsoft.com/office/drawing/2014/main" id="{3B64DE4F-520E-BC69-6ADD-0178C1D892DE}"/>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7" name="Hintergrund rechts">
              <a:extLst>
                <a:ext uri="{FF2B5EF4-FFF2-40B4-BE49-F238E27FC236}">
                  <a16:creationId xmlns:a16="http://schemas.microsoft.com/office/drawing/2014/main" id="{8DDD860E-E56A-A642-5D5F-7AAE487F5B09}"/>
                </a:ext>
              </a:extLst>
            </p:cNvPr>
            <p:cNvSpPr>
              <a:spLocks noGrp="1" noRot="1" noMove="1" noResize="1" noEditPoints="1" noAdjustHandles="1" noChangeArrowheads="1" noChangeShapeType="1"/>
            </p:cNvSpPr>
            <p:nvPr userDrawn="1"/>
          </p:nvSpPr>
          <p:spPr>
            <a:xfrm>
              <a:off x="12315217"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 name="Hintergrund links">
              <a:extLst>
                <a:ext uri="{FF2B5EF4-FFF2-40B4-BE49-F238E27FC236}">
                  <a16:creationId xmlns:a16="http://schemas.microsoft.com/office/drawing/2014/main" id="{08FB7CA0-F4DC-404F-2F41-DC6CC2E3B3D7}"/>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 name="Hintergrund oben">
              <a:extLst>
                <a:ext uri="{FF2B5EF4-FFF2-40B4-BE49-F238E27FC236}">
                  <a16:creationId xmlns:a16="http://schemas.microsoft.com/office/drawing/2014/main" id="{11F6B00C-55B7-EA4E-D53F-D5F4665B639B}"/>
                </a:ext>
              </a:extLst>
            </p:cNvPr>
            <p:cNvSpPr>
              <a:spLocks noGrp="1" noRot="1" noMove="1" noResize="1" noEditPoints="1" noAdjustHandles="1" noChangeArrowheads="1" noChangeShapeType="1"/>
            </p:cNvSpPr>
            <p:nvPr userDrawn="1"/>
          </p:nvSpPr>
          <p:spPr>
            <a:xfrm>
              <a:off x="-97527" y="-681410"/>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sp>
        <p:nvSpPr>
          <p:cNvPr id="2" name="Info Icon-Set">
            <a:extLst>
              <a:ext uri="{FF2B5EF4-FFF2-40B4-BE49-F238E27FC236}">
                <a16:creationId xmlns:a16="http://schemas.microsoft.com/office/drawing/2014/main" id="{F16EBC44-35B2-4109-9410-3E22C7043E02}"/>
              </a:ext>
            </a:extLst>
          </p:cNvPr>
          <p:cNvSpPr txBox="1">
            <a:spLocks noGrp="1" noRot="1" noMove="1" noResize="1" noEditPoints="1" noAdjustHandles="1" noChangeArrowheads="1" noChangeShapeType="1"/>
          </p:cNvSpPr>
          <p:nvPr/>
        </p:nvSpPr>
        <p:spPr>
          <a:xfrm>
            <a:off x="-2014146" y="2264400"/>
            <a:ext cx="1902593" cy="4708981"/>
          </a:xfrm>
          <a:prstGeom prst="rect">
            <a:avLst/>
          </a:prstGeom>
          <a:noFill/>
        </p:spPr>
        <p:txBody>
          <a:bodyPr wrap="square" rtlCol="0">
            <a:spAutoFit/>
          </a:bodyPr>
          <a:lstStyle/>
          <a:p>
            <a:pPr algn="r"/>
            <a:r>
              <a:rPr lang="de-DE" sz="1000" noProof="0" dirty="0"/>
              <a:t>Zur Gestaltung der Präsentation können Sie einfach die </a:t>
            </a:r>
            <a:r>
              <a:rPr lang="de-DE" sz="1000" b="1" noProof="0" dirty="0"/>
              <a:t>Icons kopieren und in den Folien einfügen.</a:t>
            </a:r>
          </a:p>
          <a:p>
            <a:pPr algn="r"/>
            <a:endParaRPr lang="de-DE" sz="1000" noProof="0" dirty="0"/>
          </a:p>
          <a:p>
            <a:pPr algn="r"/>
            <a:r>
              <a:rPr lang="de-DE" sz="1000" noProof="0" dirty="0"/>
              <a:t>Bitte berücksichtigen Sie dabei alle </a:t>
            </a:r>
            <a:r>
              <a:rPr lang="de-DE" sz="1000" b="1" noProof="0" dirty="0"/>
              <a:t>Regeln</a:t>
            </a:r>
            <a:r>
              <a:rPr lang="de-DE" sz="1000" noProof="0" dirty="0"/>
              <a:t> zur Verwendung von Icons im </a:t>
            </a:r>
            <a:r>
              <a:rPr lang="de-DE" sz="1000" b="1" noProof="0" dirty="0"/>
              <a:t>Brandportal.</a:t>
            </a:r>
            <a:r>
              <a:rPr lang="de-DE" sz="1000" noProof="0" dirty="0"/>
              <a:t> </a:t>
            </a:r>
            <a:br>
              <a:rPr lang="de-DE" sz="1000" noProof="0" dirty="0"/>
            </a:br>
            <a:br>
              <a:rPr lang="de-DE" sz="1000" noProof="0" dirty="0"/>
            </a:br>
            <a:r>
              <a:rPr lang="de-DE" sz="1000" noProof="0" dirty="0"/>
              <a:t>Achten Sie insbesondere auf eine gleichmäßige Skalierung der Icons.</a:t>
            </a:r>
          </a:p>
          <a:p>
            <a:pPr algn="r"/>
            <a:endParaRPr lang="de-DE" sz="1000" noProof="0" dirty="0"/>
          </a:p>
          <a:p>
            <a:pPr algn="r"/>
            <a:r>
              <a:rPr lang="de-DE" sz="1000" b="1" noProof="0" dirty="0"/>
              <a:t>Im Brandportal </a:t>
            </a:r>
            <a:r>
              <a:rPr lang="de-DE" sz="1000" noProof="0" dirty="0"/>
              <a:t>finden Sie auch Zugang zu</a:t>
            </a:r>
            <a:r>
              <a:rPr lang="de-DE" sz="1000" b="1" noProof="0" dirty="0"/>
              <a:t> weiteren Icons </a:t>
            </a:r>
            <a:r>
              <a:rPr lang="de-DE" sz="1000" noProof="0" dirty="0"/>
              <a:t>als Download.</a:t>
            </a:r>
          </a:p>
          <a:p>
            <a:pPr algn="r"/>
            <a:endParaRPr lang="de-DE" sz="1000" b="1" noProof="0" dirty="0"/>
          </a:p>
          <a:p>
            <a:pPr algn="r"/>
            <a:r>
              <a:rPr lang="de-DE" sz="1000" b="1" noProof="0" dirty="0">
                <a:solidFill>
                  <a:schemeClr val="tx2"/>
                </a:solidFill>
                <a:hlinkClick r:id="rId2">
                  <a:extLst>
                    <a:ext uri="{A12FA001-AC4F-418D-AE19-62706E023703}">
                      <ahyp:hlinkClr xmlns:ahyp="http://schemas.microsoft.com/office/drawing/2018/hyperlinkcolor" val="tx"/>
                    </a:ext>
                  </a:extLst>
                </a:hlinkClick>
              </a:rPr>
              <a:t>go.upb.de/</a:t>
            </a:r>
            <a:r>
              <a:rPr lang="de-DE" sz="1000" b="1" noProof="0" dirty="0" err="1">
                <a:solidFill>
                  <a:schemeClr val="tx2"/>
                </a:solidFill>
                <a:hlinkClick r:id="rId2">
                  <a:extLst>
                    <a:ext uri="{A12FA001-AC4F-418D-AE19-62706E023703}">
                      <ahyp:hlinkClr xmlns:ahyp="http://schemas.microsoft.com/office/drawing/2018/hyperlinkcolor" val="tx"/>
                    </a:ext>
                  </a:extLst>
                </a:hlinkClick>
              </a:rPr>
              <a:t>brandportal</a:t>
            </a:r>
            <a:endParaRPr lang="de-DE" sz="1000" b="1" noProof="0" dirty="0">
              <a:solidFill>
                <a:schemeClr val="tx2"/>
              </a:solidFill>
            </a:endParaRPr>
          </a:p>
          <a:p>
            <a:pPr algn="r"/>
            <a:endParaRPr lang="de-DE" sz="1000" b="1" noProof="0" dirty="0">
              <a:solidFill>
                <a:schemeClr val="tx2"/>
              </a:solidFill>
            </a:endParaRPr>
          </a:p>
          <a:p>
            <a:pPr algn="r"/>
            <a:endParaRPr lang="de-DE" sz="1000" b="1" noProof="0" dirty="0">
              <a:solidFill>
                <a:schemeClr val="tx2"/>
              </a:solidFill>
            </a:endParaRPr>
          </a:p>
          <a:p>
            <a:pPr algn="r"/>
            <a:endParaRPr lang="de-DE" sz="1000" b="1" noProof="0" dirty="0">
              <a:solidFill>
                <a:schemeClr val="tx2"/>
              </a:solidFill>
            </a:endParaRPr>
          </a:p>
          <a:p>
            <a:pPr algn="r"/>
            <a:endParaRPr lang="de-DE" sz="1000" b="1" noProof="0" dirty="0">
              <a:solidFill>
                <a:schemeClr val="tx2"/>
              </a:solidFill>
            </a:endParaRPr>
          </a:p>
          <a:p>
            <a:pPr algn="r"/>
            <a:endParaRPr lang="de-DE" sz="1000" b="1" noProof="0" dirty="0">
              <a:solidFill>
                <a:schemeClr val="tx2"/>
              </a:solidFill>
            </a:endParaRPr>
          </a:p>
          <a:p>
            <a:pPr algn="r"/>
            <a:endParaRPr lang="de-DE" sz="1000" b="1" noProof="0" dirty="0">
              <a:solidFill>
                <a:schemeClr val="tx2"/>
              </a:solidFill>
            </a:endParaRPr>
          </a:p>
          <a:p>
            <a:pPr algn="r"/>
            <a:endParaRPr lang="de-DE" sz="1000" b="1" noProof="0" dirty="0">
              <a:solidFill>
                <a:schemeClr val="tx2"/>
              </a:solidFill>
            </a:endParaRPr>
          </a:p>
          <a:p>
            <a:pPr algn="r"/>
            <a:endParaRPr lang="de-DE" sz="1000" b="1" noProof="0" dirty="0">
              <a:solidFill>
                <a:schemeClr val="tx2"/>
              </a:solidFill>
            </a:endParaRPr>
          </a:p>
          <a:p>
            <a:pPr algn="r"/>
            <a:endParaRPr lang="de-DE" sz="1000" b="1" noProof="0" dirty="0">
              <a:solidFill>
                <a:schemeClr val="tx2"/>
              </a:solidFill>
            </a:endParaRPr>
          </a:p>
          <a:p>
            <a:pPr algn="r"/>
            <a:endParaRPr lang="de-DE" sz="1000" b="1" noProof="0" dirty="0">
              <a:solidFill>
                <a:schemeClr val="tx2"/>
              </a:solidFill>
            </a:endParaRPr>
          </a:p>
          <a:p>
            <a:pPr algn="r"/>
            <a:endParaRPr lang="de-DE" sz="1000" b="1" noProof="0" dirty="0">
              <a:solidFill>
                <a:schemeClr val="tx2"/>
              </a:solidFill>
            </a:endParaRPr>
          </a:p>
          <a:p>
            <a:pPr algn="r"/>
            <a:endParaRPr lang="de-DE" sz="1000" b="1" noProof="0" dirty="0">
              <a:solidFill>
                <a:schemeClr val="tx2"/>
              </a:solidFill>
            </a:endParaRPr>
          </a:p>
        </p:txBody>
      </p:sp>
      <p:sp>
        <p:nvSpPr>
          <p:cNvPr id="69" name="Fläche">
            <a:extLst>
              <a:ext uri="{FF2B5EF4-FFF2-40B4-BE49-F238E27FC236}">
                <a16:creationId xmlns:a16="http://schemas.microsoft.com/office/drawing/2014/main" id="{1F1775AA-56D1-A148-1EED-55599F6B7F03}"/>
              </a:ext>
            </a:extLst>
          </p:cNvPr>
          <p:cNvSpPr>
            <a:spLocks noGrp="1" noRot="1" noMove="1" noResize="1" noEditPoints="1" noAdjustHandles="1" noChangeArrowheads="1" noChangeShapeType="1"/>
          </p:cNvSpPr>
          <p:nvPr/>
        </p:nvSpPr>
        <p:spPr>
          <a:xfrm>
            <a:off x="6096000" y="1612490"/>
            <a:ext cx="5695951" cy="44644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64" name="Titel Icons">
            <a:extLst>
              <a:ext uri="{FF2B5EF4-FFF2-40B4-BE49-F238E27FC236}">
                <a16:creationId xmlns:a16="http://schemas.microsoft.com/office/drawing/2014/main" id="{53EB2213-AF7C-C62D-688E-09099D2622B2}"/>
              </a:ext>
            </a:extLst>
          </p:cNvPr>
          <p:cNvSpPr>
            <a:spLocks noGrp="1" noRot="1" noMove="1" noResize="1" noEditPoints="1" noAdjustHandles="1" noChangeArrowheads="1" noChangeShapeType="1"/>
          </p:cNvSpPr>
          <p:nvPr>
            <p:ph type="title"/>
          </p:nvPr>
        </p:nvSpPr>
        <p:spPr>
          <a:xfrm>
            <a:off x="422275" y="1246189"/>
            <a:ext cx="11349038" cy="366301"/>
          </a:xfrm>
        </p:spPr>
        <p:txBody>
          <a:bodyPr/>
          <a:lstStyle/>
          <a:p>
            <a:r>
              <a:rPr lang="de-DE" noProof="0" dirty="0"/>
              <a:t>Icons</a:t>
            </a:r>
          </a:p>
        </p:txBody>
      </p:sp>
      <p:pic>
        <p:nvPicPr>
          <p:cNvPr id="11" name="account_circle">
            <a:extLst>
              <a:ext uri="{FF2B5EF4-FFF2-40B4-BE49-F238E27FC236}">
                <a16:creationId xmlns:a16="http://schemas.microsoft.com/office/drawing/2014/main" id="{B862C46F-9C13-8E0A-9D79-7FBE29815F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638" y="1806780"/>
            <a:ext cx="457915" cy="457914"/>
          </a:xfrm>
          <a:prstGeom prst="rect">
            <a:avLst/>
          </a:prstGeom>
        </p:spPr>
      </p:pic>
      <p:pic>
        <p:nvPicPr>
          <p:cNvPr id="13" name="call">
            <a:extLst>
              <a:ext uri="{FF2B5EF4-FFF2-40B4-BE49-F238E27FC236}">
                <a16:creationId xmlns:a16="http://schemas.microsoft.com/office/drawing/2014/main" id="{12F64573-3634-E669-3709-E5B137ED02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7910" y="1806780"/>
            <a:ext cx="457915" cy="457914"/>
          </a:xfrm>
          <a:prstGeom prst="rect">
            <a:avLst/>
          </a:prstGeom>
        </p:spPr>
      </p:pic>
      <p:pic>
        <p:nvPicPr>
          <p:cNvPr id="15" name="check_circle">
            <a:extLst>
              <a:ext uri="{FF2B5EF4-FFF2-40B4-BE49-F238E27FC236}">
                <a16:creationId xmlns:a16="http://schemas.microsoft.com/office/drawing/2014/main" id="{21CE5D7B-E229-7689-4228-C21E314ADA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13467" y="1806780"/>
            <a:ext cx="457915" cy="457914"/>
          </a:xfrm>
          <a:prstGeom prst="rect">
            <a:avLst/>
          </a:prstGeom>
        </p:spPr>
      </p:pic>
      <p:pic>
        <p:nvPicPr>
          <p:cNvPr id="19" name="edit">
            <a:extLst>
              <a:ext uri="{FF2B5EF4-FFF2-40B4-BE49-F238E27FC236}">
                <a16:creationId xmlns:a16="http://schemas.microsoft.com/office/drawing/2014/main" id="{CEC800EB-CCFB-4FBC-843E-5ED1712C54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24581" y="1806780"/>
            <a:ext cx="457915" cy="457914"/>
          </a:xfrm>
          <a:prstGeom prst="rect">
            <a:avLst/>
          </a:prstGeom>
        </p:spPr>
      </p:pic>
      <p:pic>
        <p:nvPicPr>
          <p:cNvPr id="21" name="error">
            <a:extLst>
              <a:ext uri="{FF2B5EF4-FFF2-40B4-BE49-F238E27FC236}">
                <a16:creationId xmlns:a16="http://schemas.microsoft.com/office/drawing/2014/main" id="{17CCDFBE-6D8E-AE19-04CC-2824036287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80139" y="1806780"/>
            <a:ext cx="457915" cy="457914"/>
          </a:xfrm>
          <a:prstGeom prst="rect">
            <a:avLst/>
          </a:prstGeom>
        </p:spPr>
      </p:pic>
      <p:pic>
        <p:nvPicPr>
          <p:cNvPr id="23" name="group">
            <a:extLst>
              <a:ext uri="{FF2B5EF4-FFF2-40B4-BE49-F238E27FC236}">
                <a16:creationId xmlns:a16="http://schemas.microsoft.com/office/drawing/2014/main" id="{7F3D8792-9A16-593F-48F1-EE4C78DA42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1638" y="2686044"/>
            <a:ext cx="457915" cy="457914"/>
          </a:xfrm>
          <a:prstGeom prst="rect">
            <a:avLst/>
          </a:prstGeom>
        </p:spPr>
      </p:pic>
      <p:pic>
        <p:nvPicPr>
          <p:cNvPr id="25" name="home">
            <a:extLst>
              <a:ext uri="{FF2B5EF4-FFF2-40B4-BE49-F238E27FC236}">
                <a16:creationId xmlns:a16="http://schemas.microsoft.com/office/drawing/2014/main" id="{776FF59D-3C42-A9F4-3FEB-C351AF67BF1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57624" y="2686044"/>
            <a:ext cx="457915" cy="457914"/>
          </a:xfrm>
          <a:prstGeom prst="rect">
            <a:avLst/>
          </a:prstGeom>
        </p:spPr>
      </p:pic>
      <p:pic>
        <p:nvPicPr>
          <p:cNvPr id="31" name="location_on">
            <a:extLst>
              <a:ext uri="{FF2B5EF4-FFF2-40B4-BE49-F238E27FC236}">
                <a16:creationId xmlns:a16="http://schemas.microsoft.com/office/drawing/2014/main" id="{05F79543-A36A-F96B-9BF1-438AB73405F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24152" y="2686223"/>
            <a:ext cx="457915" cy="457914"/>
          </a:xfrm>
          <a:prstGeom prst="rect">
            <a:avLst/>
          </a:prstGeom>
        </p:spPr>
      </p:pic>
      <p:pic>
        <p:nvPicPr>
          <p:cNvPr id="33" name="mail">
            <a:extLst>
              <a:ext uri="{FF2B5EF4-FFF2-40B4-BE49-F238E27FC236}">
                <a16:creationId xmlns:a16="http://schemas.microsoft.com/office/drawing/2014/main" id="{B4D95C5B-5ED8-2D65-1356-17C85888FC5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180139" y="2686401"/>
            <a:ext cx="457915" cy="457914"/>
          </a:xfrm>
          <a:prstGeom prst="rect">
            <a:avLst/>
          </a:prstGeom>
        </p:spPr>
      </p:pic>
      <p:pic>
        <p:nvPicPr>
          <p:cNvPr id="35" name="map">
            <a:extLst>
              <a:ext uri="{FF2B5EF4-FFF2-40B4-BE49-F238E27FC236}">
                <a16:creationId xmlns:a16="http://schemas.microsoft.com/office/drawing/2014/main" id="{755ADA1F-1CC3-EC7E-3CF0-E2A03955E4E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1638" y="3565308"/>
            <a:ext cx="457915" cy="457914"/>
          </a:xfrm>
          <a:prstGeom prst="rect">
            <a:avLst/>
          </a:prstGeom>
        </p:spPr>
      </p:pic>
      <p:pic>
        <p:nvPicPr>
          <p:cNvPr id="37" name="mic_off">
            <a:extLst>
              <a:ext uri="{FF2B5EF4-FFF2-40B4-BE49-F238E27FC236}">
                <a16:creationId xmlns:a16="http://schemas.microsoft.com/office/drawing/2014/main" id="{30C9A285-A025-9442-FD08-B67A3CFB2E8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357481" y="3565308"/>
            <a:ext cx="457915" cy="457914"/>
          </a:xfrm>
          <a:prstGeom prst="rect">
            <a:avLst/>
          </a:prstGeom>
        </p:spPr>
      </p:pic>
      <p:pic>
        <p:nvPicPr>
          <p:cNvPr id="39" name="mobile_off">
            <a:extLst>
              <a:ext uri="{FF2B5EF4-FFF2-40B4-BE49-F238E27FC236}">
                <a16:creationId xmlns:a16="http://schemas.microsoft.com/office/drawing/2014/main" id="{AC0C6CF4-0D55-B1D8-F19E-84888A999B9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313324" y="3565308"/>
            <a:ext cx="457915" cy="457914"/>
          </a:xfrm>
          <a:prstGeom prst="rect">
            <a:avLst/>
          </a:prstGeom>
        </p:spPr>
      </p:pic>
      <p:pic>
        <p:nvPicPr>
          <p:cNvPr id="41" name="monitoring">
            <a:extLst>
              <a:ext uri="{FF2B5EF4-FFF2-40B4-BE49-F238E27FC236}">
                <a16:creationId xmlns:a16="http://schemas.microsoft.com/office/drawing/2014/main" id="{BD198081-1532-D546-B9B6-E519D502D73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269167" y="3565308"/>
            <a:ext cx="457915" cy="457914"/>
          </a:xfrm>
          <a:prstGeom prst="rect">
            <a:avLst/>
          </a:prstGeom>
        </p:spPr>
      </p:pic>
      <p:pic>
        <p:nvPicPr>
          <p:cNvPr id="43" name="notifications_active">
            <a:extLst>
              <a:ext uri="{FF2B5EF4-FFF2-40B4-BE49-F238E27FC236}">
                <a16:creationId xmlns:a16="http://schemas.microsoft.com/office/drawing/2014/main" id="{EAF934D0-B55A-A0A0-8488-141AE8781AD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225010" y="3565666"/>
            <a:ext cx="457915" cy="457914"/>
          </a:xfrm>
          <a:prstGeom prst="rect">
            <a:avLst/>
          </a:prstGeom>
        </p:spPr>
      </p:pic>
      <p:pic>
        <p:nvPicPr>
          <p:cNvPr id="49" name="play_circle">
            <a:extLst>
              <a:ext uri="{FF2B5EF4-FFF2-40B4-BE49-F238E27FC236}">
                <a16:creationId xmlns:a16="http://schemas.microsoft.com/office/drawing/2014/main" id="{31E8FB6C-F961-E725-C1AD-C0B7306B592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269024" y="1806780"/>
            <a:ext cx="457915" cy="457914"/>
          </a:xfrm>
          <a:prstGeom prst="rect">
            <a:avLst/>
          </a:prstGeom>
        </p:spPr>
      </p:pic>
      <p:pic>
        <p:nvPicPr>
          <p:cNvPr id="59" name="warning">
            <a:extLst>
              <a:ext uri="{FF2B5EF4-FFF2-40B4-BE49-F238E27FC236}">
                <a16:creationId xmlns:a16="http://schemas.microsoft.com/office/drawing/2014/main" id="{DD5E5681-D7C6-7915-3545-13F12CA0AEDF}"/>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01638" y="5323123"/>
            <a:ext cx="457915" cy="457914"/>
          </a:xfrm>
          <a:prstGeom prst="rect">
            <a:avLst/>
          </a:prstGeom>
        </p:spPr>
      </p:pic>
      <p:pic>
        <p:nvPicPr>
          <p:cNvPr id="61" name="wifi">
            <a:extLst>
              <a:ext uri="{FF2B5EF4-FFF2-40B4-BE49-F238E27FC236}">
                <a16:creationId xmlns:a16="http://schemas.microsoft.com/office/drawing/2014/main" id="{5DBC4F32-B9FE-A78B-F104-8A14143D588C}"/>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357910" y="5323123"/>
            <a:ext cx="457915" cy="457914"/>
          </a:xfrm>
          <a:prstGeom prst="rect">
            <a:avLst/>
          </a:prstGeom>
        </p:spPr>
      </p:pic>
      <p:pic>
        <p:nvPicPr>
          <p:cNvPr id="65" name="coffee">
            <a:extLst>
              <a:ext uri="{FF2B5EF4-FFF2-40B4-BE49-F238E27FC236}">
                <a16:creationId xmlns:a16="http://schemas.microsoft.com/office/drawing/2014/main" id="{7C18C933-0A0F-E5CB-210F-CAF08992FF26}"/>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6328957" y="4444752"/>
            <a:ext cx="457201" cy="457200"/>
          </a:xfrm>
          <a:prstGeom prst="rect">
            <a:avLst/>
          </a:prstGeom>
        </p:spPr>
      </p:pic>
      <p:sp>
        <p:nvSpPr>
          <p:cNvPr id="71" name="hub">
            <a:extLst>
              <a:ext uri="{FF2B5EF4-FFF2-40B4-BE49-F238E27FC236}">
                <a16:creationId xmlns:a16="http://schemas.microsoft.com/office/drawing/2014/main" id="{B652742D-A344-96F8-8B5B-A2BF5212E7F2}"/>
              </a:ext>
            </a:extLst>
          </p:cNvPr>
          <p:cNvSpPr>
            <a:spLocks noChangeAspect="1"/>
          </p:cNvSpPr>
          <p:nvPr/>
        </p:nvSpPr>
        <p:spPr>
          <a:xfrm>
            <a:off x="9258030" y="4444752"/>
            <a:ext cx="476079" cy="457200"/>
          </a:xfrm>
          <a:custGeom>
            <a:avLst/>
            <a:gdLst>
              <a:gd name="connsiteX0" fmla="*/ 129790 w 528824"/>
              <a:gd name="connsiteY0" fmla="*/ 507852 h 507852"/>
              <a:gd name="connsiteX1" fmla="*/ 84687 w 528824"/>
              <a:gd name="connsiteY1" fmla="*/ 489126 h 507852"/>
              <a:gd name="connsiteX2" fmla="*/ 66033 w 528824"/>
              <a:gd name="connsiteY2" fmla="*/ 443951 h 507852"/>
              <a:gd name="connsiteX3" fmla="*/ 84720 w 528824"/>
              <a:gd name="connsiteY3" fmla="*/ 398849 h 507852"/>
              <a:gd name="connsiteX4" fmla="*/ 129738 w 528824"/>
              <a:gd name="connsiteY4" fmla="*/ 380195 h 507852"/>
              <a:gd name="connsiteX5" fmla="*/ 142897 w 528824"/>
              <a:gd name="connsiteY5" fmla="*/ 381354 h 507852"/>
              <a:gd name="connsiteX6" fmla="*/ 154516 w 528824"/>
              <a:gd name="connsiteY6" fmla="*/ 384829 h 507852"/>
              <a:gd name="connsiteX7" fmla="*/ 201635 w 528824"/>
              <a:gd name="connsiteY7" fmla="*/ 325475 h 507852"/>
              <a:gd name="connsiteX8" fmla="*/ 187615 w 528824"/>
              <a:gd name="connsiteY8" fmla="*/ 298817 h 507852"/>
              <a:gd name="connsiteX9" fmla="*/ 184766 w 528824"/>
              <a:gd name="connsiteY9" fmla="*/ 268668 h 507852"/>
              <a:gd name="connsiteX10" fmla="*/ 116557 w 528824"/>
              <a:gd name="connsiteY10" fmla="*/ 245090 h 507852"/>
              <a:gd name="connsiteX11" fmla="*/ 94879 w 528824"/>
              <a:gd name="connsiteY11" fmla="*/ 265742 h 507852"/>
              <a:gd name="connsiteX12" fmla="*/ 63953 w 528824"/>
              <a:gd name="connsiteY12" fmla="*/ 273213 h 507852"/>
              <a:gd name="connsiteX13" fmla="*/ 18724 w 528824"/>
              <a:gd name="connsiteY13" fmla="*/ 254526 h 507852"/>
              <a:gd name="connsiteX14" fmla="*/ 0 w 528824"/>
              <a:gd name="connsiteY14" fmla="*/ 209449 h 507852"/>
              <a:gd name="connsiteX15" fmla="*/ 18727 w 528824"/>
              <a:gd name="connsiteY15" fmla="*/ 164215 h 507852"/>
              <a:gd name="connsiteX16" fmla="*/ 63902 w 528824"/>
              <a:gd name="connsiteY16" fmla="*/ 145425 h 507852"/>
              <a:gd name="connsiteX17" fmla="*/ 109004 w 528824"/>
              <a:gd name="connsiteY17" fmla="*/ 164215 h 507852"/>
              <a:gd name="connsiteX18" fmla="*/ 127658 w 528824"/>
              <a:gd name="connsiteY18" fmla="*/ 209469 h 507852"/>
              <a:gd name="connsiteX19" fmla="*/ 127658 w 528824"/>
              <a:gd name="connsiteY19" fmla="*/ 210418 h 507852"/>
              <a:gd name="connsiteX20" fmla="*/ 196281 w 528824"/>
              <a:gd name="connsiteY20" fmla="*/ 234888 h 507852"/>
              <a:gd name="connsiteX21" fmla="*/ 218102 w 528824"/>
              <a:gd name="connsiteY21" fmla="*/ 210608 h 507852"/>
              <a:gd name="connsiteX22" fmla="*/ 246332 w 528824"/>
              <a:gd name="connsiteY22" fmla="*/ 197851 h 507852"/>
              <a:gd name="connsiteX23" fmla="*/ 246332 w 528824"/>
              <a:gd name="connsiteY23" fmla="*/ 125447 h 507852"/>
              <a:gd name="connsiteX24" fmla="*/ 212653 w 528824"/>
              <a:gd name="connsiteY24" fmla="*/ 101320 h 507852"/>
              <a:gd name="connsiteX25" fmla="*/ 200453 w 528824"/>
              <a:gd name="connsiteY25" fmla="*/ 63979 h 507852"/>
              <a:gd name="connsiteX26" fmla="*/ 219180 w 528824"/>
              <a:gd name="connsiteY26" fmla="*/ 18790 h 507852"/>
              <a:gd name="connsiteX27" fmla="*/ 264355 w 528824"/>
              <a:gd name="connsiteY27" fmla="*/ 0 h 507852"/>
              <a:gd name="connsiteX28" fmla="*/ 309522 w 528824"/>
              <a:gd name="connsiteY28" fmla="*/ 18790 h 507852"/>
              <a:gd name="connsiteX29" fmla="*/ 328241 w 528824"/>
              <a:gd name="connsiteY29" fmla="*/ 63979 h 507852"/>
              <a:gd name="connsiteX30" fmla="*/ 315835 w 528824"/>
              <a:gd name="connsiteY30" fmla="*/ 101320 h 507852"/>
              <a:gd name="connsiteX31" fmla="*/ 282363 w 528824"/>
              <a:gd name="connsiteY31" fmla="*/ 125447 h 507852"/>
              <a:gd name="connsiteX32" fmla="*/ 282363 w 528824"/>
              <a:gd name="connsiteY32" fmla="*/ 197900 h 507852"/>
              <a:gd name="connsiteX33" fmla="*/ 310728 w 528824"/>
              <a:gd name="connsiteY33" fmla="*/ 210673 h 507852"/>
              <a:gd name="connsiteX34" fmla="*/ 333410 w 528824"/>
              <a:gd name="connsiteY34" fmla="*/ 234888 h 507852"/>
              <a:gd name="connsiteX35" fmla="*/ 401037 w 528824"/>
              <a:gd name="connsiteY35" fmla="*/ 210310 h 507852"/>
              <a:gd name="connsiteX36" fmla="*/ 401037 w 528824"/>
              <a:gd name="connsiteY36" fmla="*/ 209449 h 507852"/>
              <a:gd name="connsiteX37" fmla="*/ 419723 w 528824"/>
              <a:gd name="connsiteY37" fmla="*/ 164215 h 507852"/>
              <a:gd name="connsiteX38" fmla="*/ 464800 w 528824"/>
              <a:gd name="connsiteY38" fmla="*/ 145425 h 507852"/>
              <a:gd name="connsiteX39" fmla="*/ 510035 w 528824"/>
              <a:gd name="connsiteY39" fmla="*/ 164217 h 507852"/>
              <a:gd name="connsiteX40" fmla="*/ 528825 w 528824"/>
              <a:gd name="connsiteY40" fmla="*/ 209457 h 507852"/>
              <a:gd name="connsiteX41" fmla="*/ 510035 w 528824"/>
              <a:gd name="connsiteY41" fmla="*/ 254559 h 507852"/>
              <a:gd name="connsiteX42" fmla="*/ 464696 w 528824"/>
              <a:gd name="connsiteY42" fmla="*/ 273213 h 507852"/>
              <a:gd name="connsiteX43" fmla="*/ 433555 w 528824"/>
              <a:gd name="connsiteY43" fmla="*/ 265742 h 507852"/>
              <a:gd name="connsiteX44" fmla="*/ 412007 w 528824"/>
              <a:gd name="connsiteY44" fmla="*/ 244960 h 507852"/>
              <a:gd name="connsiteX45" fmla="*/ 343928 w 528824"/>
              <a:gd name="connsiteY45" fmla="*/ 268614 h 507852"/>
              <a:gd name="connsiteX46" fmla="*/ 341221 w 528824"/>
              <a:gd name="connsiteY46" fmla="*/ 299291 h 507852"/>
              <a:gd name="connsiteX47" fmla="*/ 327059 w 528824"/>
              <a:gd name="connsiteY47" fmla="*/ 325475 h 507852"/>
              <a:gd name="connsiteX48" fmla="*/ 374580 w 528824"/>
              <a:gd name="connsiteY48" fmla="*/ 385361 h 507852"/>
              <a:gd name="connsiteX49" fmla="*/ 385862 w 528824"/>
              <a:gd name="connsiteY49" fmla="*/ 381419 h 507852"/>
              <a:gd name="connsiteX50" fmla="*/ 398719 w 528824"/>
              <a:gd name="connsiteY50" fmla="*/ 380195 h 507852"/>
              <a:gd name="connsiteX51" fmla="*/ 444175 w 528824"/>
              <a:gd name="connsiteY51" fmla="*/ 398882 h 507852"/>
              <a:gd name="connsiteX52" fmla="*/ 462791 w 528824"/>
              <a:gd name="connsiteY52" fmla="*/ 443959 h 507852"/>
              <a:gd name="connsiteX53" fmla="*/ 444039 w 528824"/>
              <a:gd name="connsiteY53" fmla="*/ 489129 h 507852"/>
              <a:gd name="connsiteX54" fmla="*/ 398897 w 528824"/>
              <a:gd name="connsiteY54" fmla="*/ 507853 h 507852"/>
              <a:gd name="connsiteX55" fmla="*/ 353728 w 528824"/>
              <a:gd name="connsiteY55" fmla="*/ 489229 h 507852"/>
              <a:gd name="connsiteX56" fmla="*/ 335003 w 528824"/>
              <a:gd name="connsiteY56" fmla="*/ 443844 h 507852"/>
              <a:gd name="connsiteX57" fmla="*/ 337923 w 528824"/>
              <a:gd name="connsiteY57" fmla="*/ 424133 h 507852"/>
              <a:gd name="connsiteX58" fmla="*/ 346009 w 528824"/>
              <a:gd name="connsiteY58" fmla="*/ 407313 h 507852"/>
              <a:gd name="connsiteX59" fmla="*/ 299019 w 528824"/>
              <a:gd name="connsiteY59" fmla="*/ 347817 h 507852"/>
              <a:gd name="connsiteX60" fmla="*/ 264041 w 528824"/>
              <a:gd name="connsiteY60" fmla="*/ 355991 h 507852"/>
              <a:gd name="connsiteX61" fmla="*/ 229534 w 528824"/>
              <a:gd name="connsiteY61" fmla="*/ 347817 h 507852"/>
              <a:gd name="connsiteX62" fmla="*/ 182686 w 528824"/>
              <a:gd name="connsiteY62" fmla="*/ 407857 h 507852"/>
              <a:gd name="connsiteX63" fmla="*/ 190772 w 528824"/>
              <a:gd name="connsiteY63" fmla="*/ 424405 h 507852"/>
              <a:gd name="connsiteX64" fmla="*/ 193692 w 528824"/>
              <a:gd name="connsiteY64" fmla="*/ 443844 h 507852"/>
              <a:gd name="connsiteX65" fmla="*/ 174965 w 528824"/>
              <a:gd name="connsiteY65" fmla="*/ 489229 h 507852"/>
              <a:gd name="connsiteX66" fmla="*/ 129790 w 528824"/>
              <a:gd name="connsiteY66" fmla="*/ 507853 h 507852"/>
              <a:gd name="connsiteX67" fmla="*/ 63913 w 528824"/>
              <a:gd name="connsiteY67" fmla="*/ 239085 h 507852"/>
              <a:gd name="connsiteX68" fmla="*/ 84842 w 528824"/>
              <a:gd name="connsiteY68" fmla="*/ 230379 h 507852"/>
              <a:gd name="connsiteX69" fmla="*/ 93530 w 528824"/>
              <a:gd name="connsiteY69" fmla="*/ 209365 h 507852"/>
              <a:gd name="connsiteX70" fmla="*/ 84823 w 528824"/>
              <a:gd name="connsiteY70" fmla="*/ 188436 h 507852"/>
              <a:gd name="connsiteX71" fmla="*/ 63810 w 528824"/>
              <a:gd name="connsiteY71" fmla="*/ 179813 h 507852"/>
              <a:gd name="connsiteX72" fmla="*/ 42880 w 528824"/>
              <a:gd name="connsiteY72" fmla="*/ 188455 h 507852"/>
              <a:gd name="connsiteX73" fmla="*/ 34258 w 528824"/>
              <a:gd name="connsiteY73" fmla="*/ 209468 h 507852"/>
              <a:gd name="connsiteX74" fmla="*/ 42899 w 528824"/>
              <a:gd name="connsiteY74" fmla="*/ 230398 h 507852"/>
              <a:gd name="connsiteX75" fmla="*/ 63913 w 528824"/>
              <a:gd name="connsiteY75" fmla="*/ 239085 h 507852"/>
              <a:gd name="connsiteX76" fmla="*/ 129816 w 528824"/>
              <a:gd name="connsiteY76" fmla="*/ 473595 h 507852"/>
              <a:gd name="connsiteX77" fmla="*/ 150811 w 528824"/>
              <a:gd name="connsiteY77" fmla="*/ 464953 h 507852"/>
              <a:gd name="connsiteX78" fmla="*/ 159433 w 528824"/>
              <a:gd name="connsiteY78" fmla="*/ 443940 h 507852"/>
              <a:gd name="connsiteX79" fmla="*/ 150792 w 528824"/>
              <a:gd name="connsiteY79" fmla="*/ 423010 h 507852"/>
              <a:gd name="connsiteX80" fmla="*/ 129778 w 528824"/>
              <a:gd name="connsiteY80" fmla="*/ 414323 h 507852"/>
              <a:gd name="connsiteX81" fmla="*/ 108783 w 528824"/>
              <a:gd name="connsiteY81" fmla="*/ 423029 h 507852"/>
              <a:gd name="connsiteX82" fmla="*/ 100161 w 528824"/>
              <a:gd name="connsiteY82" fmla="*/ 443978 h 507852"/>
              <a:gd name="connsiteX83" fmla="*/ 108803 w 528824"/>
              <a:gd name="connsiteY83" fmla="*/ 464972 h 507852"/>
              <a:gd name="connsiteX84" fmla="*/ 129816 w 528824"/>
              <a:gd name="connsiteY84" fmla="*/ 473595 h 507852"/>
              <a:gd name="connsiteX85" fmla="*/ 264366 w 528824"/>
              <a:gd name="connsiteY85" fmla="*/ 93660 h 507852"/>
              <a:gd name="connsiteX86" fmla="*/ 285361 w 528824"/>
              <a:gd name="connsiteY86" fmla="*/ 84954 h 507852"/>
              <a:gd name="connsiteX87" fmla="*/ 293983 w 528824"/>
              <a:gd name="connsiteY87" fmla="*/ 64005 h 507852"/>
              <a:gd name="connsiteX88" fmla="*/ 285342 w 528824"/>
              <a:gd name="connsiteY88" fmla="*/ 43011 h 507852"/>
              <a:gd name="connsiteX89" fmla="*/ 264328 w 528824"/>
              <a:gd name="connsiteY89" fmla="*/ 34388 h 507852"/>
              <a:gd name="connsiteX90" fmla="*/ 243333 w 528824"/>
              <a:gd name="connsiteY90" fmla="*/ 43030 h 507852"/>
              <a:gd name="connsiteX91" fmla="*/ 234711 w 528824"/>
              <a:gd name="connsiteY91" fmla="*/ 64043 h 507852"/>
              <a:gd name="connsiteX92" fmla="*/ 243352 w 528824"/>
              <a:gd name="connsiteY92" fmla="*/ 84973 h 507852"/>
              <a:gd name="connsiteX93" fmla="*/ 264366 w 528824"/>
              <a:gd name="connsiteY93" fmla="*/ 93660 h 507852"/>
              <a:gd name="connsiteX94" fmla="*/ 264602 w 528824"/>
              <a:gd name="connsiteY94" fmla="*/ 320167 h 507852"/>
              <a:gd name="connsiteX95" fmla="*/ 295839 w 528824"/>
              <a:gd name="connsiteY95" fmla="*/ 307233 h 507852"/>
              <a:gd name="connsiteX96" fmla="*/ 308653 w 528824"/>
              <a:gd name="connsiteY96" fmla="*/ 275877 h 507852"/>
              <a:gd name="connsiteX97" fmla="*/ 295801 w 528824"/>
              <a:gd name="connsiteY97" fmla="*/ 244641 h 507852"/>
              <a:gd name="connsiteX98" fmla="*/ 264363 w 528824"/>
              <a:gd name="connsiteY98" fmla="*/ 231827 h 507852"/>
              <a:gd name="connsiteX99" fmla="*/ 233263 w 528824"/>
              <a:gd name="connsiteY99" fmla="*/ 244679 h 507852"/>
              <a:gd name="connsiteX100" fmla="*/ 220313 w 528824"/>
              <a:gd name="connsiteY100" fmla="*/ 276116 h 507852"/>
              <a:gd name="connsiteX101" fmla="*/ 233247 w 528824"/>
              <a:gd name="connsiteY101" fmla="*/ 307217 h 507852"/>
              <a:gd name="connsiteX102" fmla="*/ 264602 w 528824"/>
              <a:gd name="connsiteY102" fmla="*/ 320167 h 507852"/>
              <a:gd name="connsiteX103" fmla="*/ 398916 w 528824"/>
              <a:gd name="connsiteY103" fmla="*/ 473595 h 507852"/>
              <a:gd name="connsiteX104" fmla="*/ 419910 w 528824"/>
              <a:gd name="connsiteY104" fmla="*/ 464953 h 507852"/>
              <a:gd name="connsiteX105" fmla="*/ 428533 w 528824"/>
              <a:gd name="connsiteY105" fmla="*/ 443940 h 507852"/>
              <a:gd name="connsiteX106" fmla="*/ 419891 w 528824"/>
              <a:gd name="connsiteY106" fmla="*/ 423010 h 507852"/>
              <a:gd name="connsiteX107" fmla="*/ 398878 w 528824"/>
              <a:gd name="connsiteY107" fmla="*/ 414323 h 507852"/>
              <a:gd name="connsiteX108" fmla="*/ 377883 w 528824"/>
              <a:gd name="connsiteY108" fmla="*/ 423029 h 507852"/>
              <a:gd name="connsiteX109" fmla="*/ 369261 w 528824"/>
              <a:gd name="connsiteY109" fmla="*/ 443978 h 507852"/>
              <a:gd name="connsiteX110" fmla="*/ 377902 w 528824"/>
              <a:gd name="connsiteY110" fmla="*/ 464972 h 507852"/>
              <a:gd name="connsiteX111" fmla="*/ 398916 w 528824"/>
              <a:gd name="connsiteY111" fmla="*/ 473595 h 507852"/>
              <a:gd name="connsiteX112" fmla="*/ 464884 w 528824"/>
              <a:gd name="connsiteY112" fmla="*/ 239085 h 507852"/>
              <a:gd name="connsiteX113" fmla="*/ 485814 w 528824"/>
              <a:gd name="connsiteY113" fmla="*/ 230379 h 507852"/>
              <a:gd name="connsiteX114" fmla="*/ 494436 w 528824"/>
              <a:gd name="connsiteY114" fmla="*/ 209365 h 507852"/>
              <a:gd name="connsiteX115" fmla="*/ 485795 w 528824"/>
              <a:gd name="connsiteY115" fmla="*/ 188436 h 507852"/>
              <a:gd name="connsiteX116" fmla="*/ 464781 w 528824"/>
              <a:gd name="connsiteY116" fmla="*/ 179813 h 507852"/>
              <a:gd name="connsiteX117" fmla="*/ 443851 w 528824"/>
              <a:gd name="connsiteY117" fmla="*/ 188455 h 507852"/>
              <a:gd name="connsiteX118" fmla="*/ 435164 w 528824"/>
              <a:gd name="connsiteY118" fmla="*/ 209468 h 507852"/>
              <a:gd name="connsiteX119" fmla="*/ 443870 w 528824"/>
              <a:gd name="connsiteY119" fmla="*/ 230398 h 507852"/>
              <a:gd name="connsiteX120" fmla="*/ 464884 w 528824"/>
              <a:gd name="connsiteY120" fmla="*/ 239085 h 50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28824" h="507852">
                <a:moveTo>
                  <a:pt x="129790" y="507852"/>
                </a:moveTo>
                <a:cubicBezTo>
                  <a:pt x="112158" y="507852"/>
                  <a:pt x="97123" y="501610"/>
                  <a:pt x="84687" y="489126"/>
                </a:cubicBezTo>
                <a:cubicBezTo>
                  <a:pt x="72251" y="476642"/>
                  <a:pt x="66033" y="461584"/>
                  <a:pt x="66033" y="443951"/>
                </a:cubicBezTo>
                <a:cubicBezTo>
                  <a:pt x="66033" y="426319"/>
                  <a:pt x="72262" y="411285"/>
                  <a:pt x="84720" y="398849"/>
                </a:cubicBezTo>
                <a:cubicBezTo>
                  <a:pt x="97178" y="386413"/>
                  <a:pt x="112184" y="380195"/>
                  <a:pt x="129738" y="380195"/>
                </a:cubicBezTo>
                <a:cubicBezTo>
                  <a:pt x="134828" y="380195"/>
                  <a:pt x="139214" y="380581"/>
                  <a:pt x="142897" y="381354"/>
                </a:cubicBezTo>
                <a:cubicBezTo>
                  <a:pt x="146580" y="382126"/>
                  <a:pt x="150453" y="383284"/>
                  <a:pt x="154516" y="384829"/>
                </a:cubicBezTo>
                <a:lnTo>
                  <a:pt x="201635" y="325475"/>
                </a:lnTo>
                <a:cubicBezTo>
                  <a:pt x="195551" y="317404"/>
                  <a:pt x="190878" y="308519"/>
                  <a:pt x="187615" y="298817"/>
                </a:cubicBezTo>
                <a:cubicBezTo>
                  <a:pt x="184352" y="289117"/>
                  <a:pt x="183403" y="279066"/>
                  <a:pt x="184766" y="268668"/>
                </a:cubicBezTo>
                <a:lnTo>
                  <a:pt x="116557" y="245090"/>
                </a:lnTo>
                <a:cubicBezTo>
                  <a:pt x="110946" y="253877"/>
                  <a:pt x="103720" y="260761"/>
                  <a:pt x="94879" y="265742"/>
                </a:cubicBezTo>
                <a:cubicBezTo>
                  <a:pt x="86038" y="270722"/>
                  <a:pt x="75729" y="273213"/>
                  <a:pt x="63953" y="273213"/>
                </a:cubicBezTo>
                <a:cubicBezTo>
                  <a:pt x="46283" y="273213"/>
                  <a:pt x="31207" y="266984"/>
                  <a:pt x="18724" y="254526"/>
                </a:cubicBezTo>
                <a:cubicBezTo>
                  <a:pt x="6241" y="242069"/>
                  <a:pt x="0" y="227043"/>
                  <a:pt x="0" y="209449"/>
                </a:cubicBezTo>
                <a:cubicBezTo>
                  <a:pt x="0" y="191819"/>
                  <a:pt x="6242" y="176741"/>
                  <a:pt x="18727" y="164215"/>
                </a:cubicBezTo>
                <a:cubicBezTo>
                  <a:pt x="31211" y="151688"/>
                  <a:pt x="46270" y="145425"/>
                  <a:pt x="63902" y="145425"/>
                </a:cubicBezTo>
                <a:cubicBezTo>
                  <a:pt x="81534" y="145425"/>
                  <a:pt x="96568" y="151688"/>
                  <a:pt x="109004" y="164215"/>
                </a:cubicBezTo>
                <a:cubicBezTo>
                  <a:pt x="121440" y="176741"/>
                  <a:pt x="127658" y="191826"/>
                  <a:pt x="127658" y="209469"/>
                </a:cubicBezTo>
                <a:lnTo>
                  <a:pt x="127658" y="210418"/>
                </a:lnTo>
                <a:lnTo>
                  <a:pt x="196281" y="234888"/>
                </a:lnTo>
                <a:cubicBezTo>
                  <a:pt x="202081" y="224548"/>
                  <a:pt x="209355" y="216455"/>
                  <a:pt x="218102" y="210608"/>
                </a:cubicBezTo>
                <a:cubicBezTo>
                  <a:pt x="226850" y="204760"/>
                  <a:pt x="236260" y="200508"/>
                  <a:pt x="246332" y="197851"/>
                </a:cubicBezTo>
                <a:lnTo>
                  <a:pt x="246332" y="125447"/>
                </a:lnTo>
                <a:cubicBezTo>
                  <a:pt x="232013" y="121215"/>
                  <a:pt x="220786" y="113173"/>
                  <a:pt x="212653" y="101320"/>
                </a:cubicBezTo>
                <a:cubicBezTo>
                  <a:pt x="204520" y="89468"/>
                  <a:pt x="200453" y="77021"/>
                  <a:pt x="200453" y="63979"/>
                </a:cubicBezTo>
                <a:cubicBezTo>
                  <a:pt x="200453" y="46379"/>
                  <a:pt x="206696" y="31316"/>
                  <a:pt x="219180" y="18790"/>
                </a:cubicBezTo>
                <a:cubicBezTo>
                  <a:pt x="231665" y="6263"/>
                  <a:pt x="246723" y="0"/>
                  <a:pt x="264355" y="0"/>
                </a:cubicBezTo>
                <a:cubicBezTo>
                  <a:pt x="281987" y="0"/>
                  <a:pt x="297043" y="6263"/>
                  <a:pt x="309522" y="18790"/>
                </a:cubicBezTo>
                <a:cubicBezTo>
                  <a:pt x="322001" y="31316"/>
                  <a:pt x="328241" y="46379"/>
                  <a:pt x="328241" y="63979"/>
                </a:cubicBezTo>
                <a:cubicBezTo>
                  <a:pt x="328241" y="77021"/>
                  <a:pt x="324106" y="89468"/>
                  <a:pt x="315835" y="101320"/>
                </a:cubicBezTo>
                <a:cubicBezTo>
                  <a:pt x="307564" y="113173"/>
                  <a:pt x="296407" y="121215"/>
                  <a:pt x="282363" y="125447"/>
                </a:cubicBezTo>
                <a:lnTo>
                  <a:pt x="282363" y="197900"/>
                </a:lnTo>
                <a:cubicBezTo>
                  <a:pt x="292435" y="200524"/>
                  <a:pt x="301890" y="204782"/>
                  <a:pt x="310728" y="210673"/>
                </a:cubicBezTo>
                <a:cubicBezTo>
                  <a:pt x="319566" y="216564"/>
                  <a:pt x="327127" y="224635"/>
                  <a:pt x="333410" y="234888"/>
                </a:cubicBezTo>
                <a:lnTo>
                  <a:pt x="401037" y="210310"/>
                </a:lnTo>
                <a:lnTo>
                  <a:pt x="401037" y="209449"/>
                </a:lnTo>
                <a:cubicBezTo>
                  <a:pt x="401037" y="191819"/>
                  <a:pt x="407266" y="176741"/>
                  <a:pt x="419723" y="164215"/>
                </a:cubicBezTo>
                <a:cubicBezTo>
                  <a:pt x="432181" y="151688"/>
                  <a:pt x="447206" y="145425"/>
                  <a:pt x="464800" y="145425"/>
                </a:cubicBezTo>
                <a:cubicBezTo>
                  <a:pt x="482431" y="145425"/>
                  <a:pt x="497509" y="151689"/>
                  <a:pt x="510035" y="164217"/>
                </a:cubicBezTo>
                <a:cubicBezTo>
                  <a:pt x="522562" y="176744"/>
                  <a:pt x="528825" y="191824"/>
                  <a:pt x="528825" y="209457"/>
                </a:cubicBezTo>
                <a:cubicBezTo>
                  <a:pt x="528825" y="227089"/>
                  <a:pt x="522562" y="242123"/>
                  <a:pt x="510035" y="254559"/>
                </a:cubicBezTo>
                <a:cubicBezTo>
                  <a:pt x="497509" y="266995"/>
                  <a:pt x="482396" y="273213"/>
                  <a:pt x="464696" y="273213"/>
                </a:cubicBezTo>
                <a:cubicBezTo>
                  <a:pt x="452965" y="273213"/>
                  <a:pt x="442584" y="270722"/>
                  <a:pt x="433555" y="265742"/>
                </a:cubicBezTo>
                <a:cubicBezTo>
                  <a:pt x="424525" y="260761"/>
                  <a:pt x="417342" y="253834"/>
                  <a:pt x="412007" y="244960"/>
                </a:cubicBezTo>
                <a:lnTo>
                  <a:pt x="343928" y="268614"/>
                </a:lnTo>
                <a:cubicBezTo>
                  <a:pt x="345118" y="279317"/>
                  <a:pt x="344216" y="289542"/>
                  <a:pt x="341221" y="299291"/>
                </a:cubicBezTo>
                <a:cubicBezTo>
                  <a:pt x="338227" y="309039"/>
                  <a:pt x="333506" y="317767"/>
                  <a:pt x="327059" y="325475"/>
                </a:cubicBezTo>
                <a:lnTo>
                  <a:pt x="374580" y="385361"/>
                </a:lnTo>
                <a:cubicBezTo>
                  <a:pt x="378463" y="383549"/>
                  <a:pt x="382223" y="382235"/>
                  <a:pt x="385862" y="381419"/>
                </a:cubicBezTo>
                <a:cubicBezTo>
                  <a:pt x="389502" y="380603"/>
                  <a:pt x="393787" y="380195"/>
                  <a:pt x="398719" y="380195"/>
                </a:cubicBezTo>
                <a:cubicBezTo>
                  <a:pt x="416613" y="380195"/>
                  <a:pt x="431765" y="386424"/>
                  <a:pt x="444175" y="398882"/>
                </a:cubicBezTo>
                <a:cubicBezTo>
                  <a:pt x="456586" y="411339"/>
                  <a:pt x="462791" y="426365"/>
                  <a:pt x="462791" y="443959"/>
                </a:cubicBezTo>
                <a:cubicBezTo>
                  <a:pt x="462791" y="461589"/>
                  <a:pt x="456540" y="476646"/>
                  <a:pt x="444039" y="489129"/>
                </a:cubicBezTo>
                <a:cubicBezTo>
                  <a:pt x="431539" y="501612"/>
                  <a:pt x="416491" y="507853"/>
                  <a:pt x="398897" y="507853"/>
                </a:cubicBezTo>
                <a:cubicBezTo>
                  <a:pt x="381267" y="507853"/>
                  <a:pt x="366210" y="501645"/>
                  <a:pt x="353728" y="489229"/>
                </a:cubicBezTo>
                <a:cubicBezTo>
                  <a:pt x="341245" y="476813"/>
                  <a:pt x="335003" y="461685"/>
                  <a:pt x="335003" y="443844"/>
                </a:cubicBezTo>
                <a:cubicBezTo>
                  <a:pt x="335003" y="436392"/>
                  <a:pt x="335977" y="429822"/>
                  <a:pt x="337923" y="424133"/>
                </a:cubicBezTo>
                <a:cubicBezTo>
                  <a:pt x="339870" y="418444"/>
                  <a:pt x="342565" y="412837"/>
                  <a:pt x="346009" y="407313"/>
                </a:cubicBezTo>
                <a:lnTo>
                  <a:pt x="299019" y="347817"/>
                </a:lnTo>
                <a:cubicBezTo>
                  <a:pt x="288097" y="353176"/>
                  <a:pt x="276438" y="355900"/>
                  <a:pt x="264041" y="355991"/>
                </a:cubicBezTo>
                <a:cubicBezTo>
                  <a:pt x="251644" y="356082"/>
                  <a:pt x="240141" y="353357"/>
                  <a:pt x="229534" y="347817"/>
                </a:cubicBezTo>
                <a:lnTo>
                  <a:pt x="182686" y="407857"/>
                </a:lnTo>
                <a:cubicBezTo>
                  <a:pt x="186130" y="413381"/>
                  <a:pt x="188825" y="418897"/>
                  <a:pt x="190772" y="424405"/>
                </a:cubicBezTo>
                <a:cubicBezTo>
                  <a:pt x="192718" y="429912"/>
                  <a:pt x="193692" y="436392"/>
                  <a:pt x="193692" y="443844"/>
                </a:cubicBezTo>
                <a:cubicBezTo>
                  <a:pt x="193692" y="461685"/>
                  <a:pt x="187450" y="476813"/>
                  <a:pt x="174965" y="489229"/>
                </a:cubicBezTo>
                <a:cubicBezTo>
                  <a:pt x="162480" y="501645"/>
                  <a:pt x="147422" y="507853"/>
                  <a:pt x="129790" y="507853"/>
                </a:cubicBezTo>
                <a:close/>
                <a:moveTo>
                  <a:pt x="63913" y="239085"/>
                </a:moveTo>
                <a:cubicBezTo>
                  <a:pt x="72075" y="239085"/>
                  <a:pt x="79051" y="236183"/>
                  <a:pt x="84842" y="230379"/>
                </a:cubicBezTo>
                <a:cubicBezTo>
                  <a:pt x="90634" y="224575"/>
                  <a:pt x="93530" y="217570"/>
                  <a:pt x="93530" y="209365"/>
                </a:cubicBezTo>
                <a:cubicBezTo>
                  <a:pt x="93530" y="201160"/>
                  <a:pt x="90628" y="194184"/>
                  <a:pt x="84823" y="188436"/>
                </a:cubicBezTo>
                <a:cubicBezTo>
                  <a:pt x="79019" y="182687"/>
                  <a:pt x="72015" y="179813"/>
                  <a:pt x="63810" y="179813"/>
                </a:cubicBezTo>
                <a:cubicBezTo>
                  <a:pt x="55605" y="179813"/>
                  <a:pt x="48628" y="182694"/>
                  <a:pt x="42880" y="188455"/>
                </a:cubicBezTo>
                <a:cubicBezTo>
                  <a:pt x="37132" y="194215"/>
                  <a:pt x="34258" y="201220"/>
                  <a:pt x="34258" y="209468"/>
                </a:cubicBezTo>
                <a:cubicBezTo>
                  <a:pt x="34258" y="217630"/>
                  <a:pt x="37138" y="224606"/>
                  <a:pt x="42899" y="230398"/>
                </a:cubicBezTo>
                <a:cubicBezTo>
                  <a:pt x="48660" y="236190"/>
                  <a:pt x="55665" y="239085"/>
                  <a:pt x="63913" y="239085"/>
                </a:cubicBezTo>
                <a:close/>
                <a:moveTo>
                  <a:pt x="129816" y="473595"/>
                </a:moveTo>
                <a:cubicBezTo>
                  <a:pt x="138065" y="473595"/>
                  <a:pt x="145063" y="470714"/>
                  <a:pt x="150811" y="464953"/>
                </a:cubicBezTo>
                <a:cubicBezTo>
                  <a:pt x="156559" y="459193"/>
                  <a:pt x="159433" y="452188"/>
                  <a:pt x="159433" y="443940"/>
                </a:cubicBezTo>
                <a:cubicBezTo>
                  <a:pt x="159433" y="435778"/>
                  <a:pt x="156553" y="428802"/>
                  <a:pt x="150792" y="423010"/>
                </a:cubicBezTo>
                <a:cubicBezTo>
                  <a:pt x="145031" y="417218"/>
                  <a:pt x="138027" y="414323"/>
                  <a:pt x="129778" y="414323"/>
                </a:cubicBezTo>
                <a:cubicBezTo>
                  <a:pt x="121530" y="414323"/>
                  <a:pt x="114532" y="417225"/>
                  <a:pt x="108783" y="423029"/>
                </a:cubicBezTo>
                <a:cubicBezTo>
                  <a:pt x="103035" y="428833"/>
                  <a:pt x="100161" y="435817"/>
                  <a:pt x="100161" y="443978"/>
                </a:cubicBezTo>
                <a:cubicBezTo>
                  <a:pt x="100161" y="452226"/>
                  <a:pt x="103042" y="459224"/>
                  <a:pt x="108803" y="464972"/>
                </a:cubicBezTo>
                <a:cubicBezTo>
                  <a:pt x="114564" y="470721"/>
                  <a:pt x="121568" y="473595"/>
                  <a:pt x="129816" y="473595"/>
                </a:cubicBezTo>
                <a:close/>
                <a:moveTo>
                  <a:pt x="264366" y="93660"/>
                </a:moveTo>
                <a:cubicBezTo>
                  <a:pt x="272614" y="93660"/>
                  <a:pt x="279612" y="90758"/>
                  <a:pt x="285361" y="84954"/>
                </a:cubicBezTo>
                <a:cubicBezTo>
                  <a:pt x="291109" y="79149"/>
                  <a:pt x="293983" y="72167"/>
                  <a:pt x="293983" y="64005"/>
                </a:cubicBezTo>
                <a:cubicBezTo>
                  <a:pt x="293983" y="55757"/>
                  <a:pt x="291102" y="48759"/>
                  <a:pt x="285342" y="43011"/>
                </a:cubicBezTo>
                <a:cubicBezTo>
                  <a:pt x="279580" y="37262"/>
                  <a:pt x="272576" y="34388"/>
                  <a:pt x="264328" y="34388"/>
                </a:cubicBezTo>
                <a:cubicBezTo>
                  <a:pt x="256079" y="34388"/>
                  <a:pt x="249081" y="37269"/>
                  <a:pt x="243333" y="43030"/>
                </a:cubicBezTo>
                <a:cubicBezTo>
                  <a:pt x="237585" y="48790"/>
                  <a:pt x="234711" y="55795"/>
                  <a:pt x="234711" y="64043"/>
                </a:cubicBezTo>
                <a:cubicBezTo>
                  <a:pt x="234711" y="72205"/>
                  <a:pt x="237591" y="79181"/>
                  <a:pt x="243352" y="84973"/>
                </a:cubicBezTo>
                <a:cubicBezTo>
                  <a:pt x="249113" y="90765"/>
                  <a:pt x="256118" y="93660"/>
                  <a:pt x="264366" y="93660"/>
                </a:cubicBezTo>
                <a:close/>
                <a:moveTo>
                  <a:pt x="264602" y="320167"/>
                </a:moveTo>
                <a:cubicBezTo>
                  <a:pt x="276884" y="320167"/>
                  <a:pt x="287296" y="315856"/>
                  <a:pt x="295839" y="307233"/>
                </a:cubicBezTo>
                <a:cubicBezTo>
                  <a:pt x="304381" y="298610"/>
                  <a:pt x="308653" y="288158"/>
                  <a:pt x="308653" y="275877"/>
                </a:cubicBezTo>
                <a:cubicBezTo>
                  <a:pt x="308653" y="263596"/>
                  <a:pt x="304369" y="253184"/>
                  <a:pt x="295801" y="244641"/>
                </a:cubicBezTo>
                <a:cubicBezTo>
                  <a:pt x="287232" y="236098"/>
                  <a:pt x="276753" y="231827"/>
                  <a:pt x="264363" y="231827"/>
                </a:cubicBezTo>
                <a:cubicBezTo>
                  <a:pt x="252263" y="231827"/>
                  <a:pt x="241896" y="236111"/>
                  <a:pt x="233263" y="244679"/>
                </a:cubicBezTo>
                <a:cubicBezTo>
                  <a:pt x="224629" y="253247"/>
                  <a:pt x="220313" y="263726"/>
                  <a:pt x="220313" y="276116"/>
                </a:cubicBezTo>
                <a:cubicBezTo>
                  <a:pt x="220313" y="288217"/>
                  <a:pt x="224624" y="298583"/>
                  <a:pt x="233247" y="307217"/>
                </a:cubicBezTo>
                <a:cubicBezTo>
                  <a:pt x="241869" y="315850"/>
                  <a:pt x="252321" y="320167"/>
                  <a:pt x="264602" y="320167"/>
                </a:cubicBezTo>
                <a:close/>
                <a:moveTo>
                  <a:pt x="398916" y="473595"/>
                </a:moveTo>
                <a:cubicBezTo>
                  <a:pt x="407164" y="473595"/>
                  <a:pt x="414162" y="470714"/>
                  <a:pt x="419910" y="464953"/>
                </a:cubicBezTo>
                <a:cubicBezTo>
                  <a:pt x="425659" y="459193"/>
                  <a:pt x="428533" y="452188"/>
                  <a:pt x="428533" y="443940"/>
                </a:cubicBezTo>
                <a:cubicBezTo>
                  <a:pt x="428533" y="435778"/>
                  <a:pt x="425652" y="428802"/>
                  <a:pt x="419891" y="423010"/>
                </a:cubicBezTo>
                <a:cubicBezTo>
                  <a:pt x="414130" y="417218"/>
                  <a:pt x="407126" y="414323"/>
                  <a:pt x="398878" y="414323"/>
                </a:cubicBezTo>
                <a:cubicBezTo>
                  <a:pt x="390629" y="414323"/>
                  <a:pt x="383631" y="417225"/>
                  <a:pt x="377883" y="423029"/>
                </a:cubicBezTo>
                <a:cubicBezTo>
                  <a:pt x="372135" y="428833"/>
                  <a:pt x="369261" y="435817"/>
                  <a:pt x="369261" y="443978"/>
                </a:cubicBezTo>
                <a:cubicBezTo>
                  <a:pt x="369261" y="452226"/>
                  <a:pt x="372141" y="459224"/>
                  <a:pt x="377902" y="464972"/>
                </a:cubicBezTo>
                <a:cubicBezTo>
                  <a:pt x="383663" y="470721"/>
                  <a:pt x="390668" y="473595"/>
                  <a:pt x="398916" y="473595"/>
                </a:cubicBezTo>
                <a:close/>
                <a:moveTo>
                  <a:pt x="464884" y="239085"/>
                </a:moveTo>
                <a:cubicBezTo>
                  <a:pt x="473089" y="239085"/>
                  <a:pt x="480065" y="236183"/>
                  <a:pt x="485814" y="230379"/>
                </a:cubicBezTo>
                <a:cubicBezTo>
                  <a:pt x="491562" y="224575"/>
                  <a:pt x="494436" y="217570"/>
                  <a:pt x="494436" y="209365"/>
                </a:cubicBezTo>
                <a:cubicBezTo>
                  <a:pt x="494436" y="201160"/>
                  <a:pt x="491555" y="194184"/>
                  <a:pt x="485795" y="188436"/>
                </a:cubicBezTo>
                <a:cubicBezTo>
                  <a:pt x="480034" y="182687"/>
                  <a:pt x="473029" y="179813"/>
                  <a:pt x="464781" y="179813"/>
                </a:cubicBezTo>
                <a:cubicBezTo>
                  <a:pt x="456619" y="179813"/>
                  <a:pt x="449643" y="182694"/>
                  <a:pt x="443851" y="188455"/>
                </a:cubicBezTo>
                <a:cubicBezTo>
                  <a:pt x="438060" y="194215"/>
                  <a:pt x="435164" y="201220"/>
                  <a:pt x="435164" y="209468"/>
                </a:cubicBezTo>
                <a:cubicBezTo>
                  <a:pt x="435164" y="217630"/>
                  <a:pt x="438066" y="224606"/>
                  <a:pt x="443870" y="230398"/>
                </a:cubicBezTo>
                <a:cubicBezTo>
                  <a:pt x="449675" y="236190"/>
                  <a:pt x="456679" y="239085"/>
                  <a:pt x="464884" y="239085"/>
                </a:cubicBezTo>
                <a:close/>
              </a:path>
            </a:pathLst>
          </a:custGeom>
          <a:solidFill>
            <a:schemeClr val="bg1"/>
          </a:solidFill>
          <a:ln w="536" cap="flat">
            <a:noFill/>
            <a:prstDash val="solid"/>
            <a:miter/>
          </a:ln>
        </p:spPr>
        <p:txBody>
          <a:bodyPr rtlCol="0" anchor="ctr"/>
          <a:lstStyle/>
          <a:p>
            <a:endParaRPr lang="de-DE" sz="4390"/>
          </a:p>
        </p:txBody>
      </p:sp>
      <p:pic>
        <p:nvPicPr>
          <p:cNvPr id="72" name="location_home">
            <a:extLst>
              <a:ext uri="{FF2B5EF4-FFF2-40B4-BE49-F238E27FC236}">
                <a16:creationId xmlns:a16="http://schemas.microsoft.com/office/drawing/2014/main" id="{885750E5-CA48-99BB-4D3F-2593CC74D2F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1229624" y="2686580"/>
            <a:ext cx="457201" cy="457200"/>
          </a:xfrm>
          <a:prstGeom prst="rect">
            <a:avLst/>
          </a:prstGeom>
        </p:spPr>
      </p:pic>
      <p:pic>
        <p:nvPicPr>
          <p:cNvPr id="73" name="notifications_active">
            <a:extLst>
              <a:ext uri="{FF2B5EF4-FFF2-40B4-BE49-F238E27FC236}">
                <a16:creationId xmlns:a16="http://schemas.microsoft.com/office/drawing/2014/main" id="{0953B3BB-7A32-0B91-FE66-52F5591BE96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6328957" y="2686580"/>
            <a:ext cx="457201" cy="457200"/>
          </a:xfrm>
          <a:prstGeom prst="rect">
            <a:avLst/>
          </a:prstGeom>
        </p:spPr>
      </p:pic>
      <p:pic>
        <p:nvPicPr>
          <p:cNvPr id="75" name="search">
            <a:extLst>
              <a:ext uri="{FF2B5EF4-FFF2-40B4-BE49-F238E27FC236}">
                <a16:creationId xmlns:a16="http://schemas.microsoft.com/office/drawing/2014/main" id="{8E17B9BF-6FF0-1355-7007-C740FA53354A}"/>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6328957" y="1807494"/>
            <a:ext cx="457201" cy="457200"/>
          </a:xfrm>
          <a:prstGeom prst="rect">
            <a:avLst/>
          </a:prstGeom>
        </p:spPr>
      </p:pic>
      <p:pic>
        <p:nvPicPr>
          <p:cNvPr id="76" name="settings">
            <a:extLst>
              <a:ext uri="{FF2B5EF4-FFF2-40B4-BE49-F238E27FC236}">
                <a16:creationId xmlns:a16="http://schemas.microsoft.com/office/drawing/2014/main" id="{F2731149-6E34-D0FC-06E5-1B497F84C8E0}"/>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305315" y="4444752"/>
            <a:ext cx="457201" cy="457200"/>
          </a:xfrm>
          <a:prstGeom prst="rect">
            <a:avLst/>
          </a:prstGeom>
        </p:spPr>
      </p:pic>
      <p:pic>
        <p:nvPicPr>
          <p:cNvPr id="77" name="warning">
            <a:extLst>
              <a:ext uri="{FF2B5EF4-FFF2-40B4-BE49-F238E27FC236}">
                <a16:creationId xmlns:a16="http://schemas.microsoft.com/office/drawing/2014/main" id="{D463DE98-FEDC-0461-B832-E891DA84B09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7309091" y="2686580"/>
            <a:ext cx="457201" cy="457200"/>
          </a:xfrm>
          <a:prstGeom prst="rect">
            <a:avLst/>
          </a:prstGeom>
        </p:spPr>
      </p:pic>
      <p:pic>
        <p:nvPicPr>
          <p:cNvPr id="79" name="Grafik 78">
            <a:extLst>
              <a:ext uri="{FF2B5EF4-FFF2-40B4-BE49-F238E27FC236}">
                <a16:creationId xmlns:a16="http://schemas.microsoft.com/office/drawing/2014/main" id="{430A9C94-BC8D-55CD-8BDE-5479D010BF2F}"/>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1229624" y="4444752"/>
            <a:ext cx="457200" cy="457200"/>
          </a:xfrm>
          <a:prstGeom prst="rect">
            <a:avLst/>
          </a:prstGeom>
        </p:spPr>
      </p:pic>
      <p:pic>
        <p:nvPicPr>
          <p:cNvPr id="80" name="Grafik 79">
            <a:extLst>
              <a:ext uri="{FF2B5EF4-FFF2-40B4-BE49-F238E27FC236}">
                <a16:creationId xmlns:a16="http://schemas.microsoft.com/office/drawing/2014/main" id="{5EB548C2-9238-E0BC-4155-B3A894809A9E}"/>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3269167" y="4444929"/>
            <a:ext cx="457200" cy="457200"/>
          </a:xfrm>
          <a:prstGeom prst="rect">
            <a:avLst/>
          </a:prstGeom>
        </p:spPr>
      </p:pic>
      <p:pic>
        <p:nvPicPr>
          <p:cNvPr id="81" name="Grafik 80">
            <a:extLst>
              <a:ext uri="{FF2B5EF4-FFF2-40B4-BE49-F238E27FC236}">
                <a16:creationId xmlns:a16="http://schemas.microsoft.com/office/drawing/2014/main" id="{684E7BC2-6B58-10C4-557D-9F2D87D5F4B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357481" y="4444572"/>
            <a:ext cx="457200" cy="457200"/>
          </a:xfrm>
          <a:prstGeom prst="rect">
            <a:avLst/>
          </a:prstGeom>
        </p:spPr>
      </p:pic>
      <p:pic>
        <p:nvPicPr>
          <p:cNvPr id="83" name="Grafik 82">
            <a:extLst>
              <a:ext uri="{FF2B5EF4-FFF2-40B4-BE49-F238E27FC236}">
                <a16:creationId xmlns:a16="http://schemas.microsoft.com/office/drawing/2014/main" id="{53678E36-6068-D0A7-E39D-C9972042618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401638" y="4444572"/>
            <a:ext cx="457200" cy="457200"/>
          </a:xfrm>
          <a:prstGeom prst="rect">
            <a:avLst/>
          </a:prstGeom>
        </p:spPr>
      </p:pic>
      <p:pic>
        <p:nvPicPr>
          <p:cNvPr id="84" name="Grafik 83">
            <a:extLst>
              <a:ext uri="{FF2B5EF4-FFF2-40B4-BE49-F238E27FC236}">
                <a16:creationId xmlns:a16="http://schemas.microsoft.com/office/drawing/2014/main" id="{CA0164D0-9943-B0E5-CB65-6EB5E33A316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8289223" y="3565666"/>
            <a:ext cx="457200" cy="457200"/>
          </a:xfrm>
          <a:prstGeom prst="rect">
            <a:avLst/>
          </a:prstGeom>
        </p:spPr>
      </p:pic>
      <p:pic>
        <p:nvPicPr>
          <p:cNvPr id="86" name="Grafik 85">
            <a:extLst>
              <a:ext uri="{FF2B5EF4-FFF2-40B4-BE49-F238E27FC236}">
                <a16:creationId xmlns:a16="http://schemas.microsoft.com/office/drawing/2014/main" id="{C38BA358-AB39-AE67-211E-3ECD58665874}"/>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5180854" y="3566022"/>
            <a:ext cx="457200" cy="457200"/>
          </a:xfrm>
          <a:prstGeom prst="rect">
            <a:avLst/>
          </a:prstGeom>
        </p:spPr>
      </p:pic>
      <p:pic>
        <p:nvPicPr>
          <p:cNvPr id="87" name="Grafik 86">
            <a:extLst>
              <a:ext uri="{FF2B5EF4-FFF2-40B4-BE49-F238E27FC236}">
                <a16:creationId xmlns:a16="http://schemas.microsoft.com/office/drawing/2014/main" id="{A9C9788C-CA58-4E6A-0545-72FF278BACD7}"/>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8281673" y="4444752"/>
            <a:ext cx="457200" cy="457200"/>
          </a:xfrm>
          <a:prstGeom prst="rect">
            <a:avLst/>
          </a:prstGeom>
        </p:spPr>
      </p:pic>
      <p:pic>
        <p:nvPicPr>
          <p:cNvPr id="88" name="Grafik 87">
            <a:extLst>
              <a:ext uri="{FF2B5EF4-FFF2-40B4-BE49-F238E27FC236}">
                <a16:creationId xmlns:a16="http://schemas.microsoft.com/office/drawing/2014/main" id="{D5D9B068-293E-22F4-82CC-C84E54F10C04}"/>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0249490" y="1807494"/>
            <a:ext cx="457200" cy="457200"/>
          </a:xfrm>
          <a:prstGeom prst="rect">
            <a:avLst/>
          </a:prstGeom>
        </p:spPr>
      </p:pic>
      <p:pic>
        <p:nvPicPr>
          <p:cNvPr id="89" name="Grafik 88">
            <a:extLst>
              <a:ext uri="{FF2B5EF4-FFF2-40B4-BE49-F238E27FC236}">
                <a16:creationId xmlns:a16="http://schemas.microsoft.com/office/drawing/2014/main" id="{507F5AE6-B1F3-EBBE-4E72-DDF340EECFB7}"/>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8289224" y="1807494"/>
            <a:ext cx="457200" cy="457200"/>
          </a:xfrm>
          <a:prstGeom prst="rect">
            <a:avLst/>
          </a:prstGeom>
        </p:spPr>
      </p:pic>
      <p:pic>
        <p:nvPicPr>
          <p:cNvPr id="90" name="Grafik 89">
            <a:extLst>
              <a:ext uri="{FF2B5EF4-FFF2-40B4-BE49-F238E27FC236}">
                <a16:creationId xmlns:a16="http://schemas.microsoft.com/office/drawing/2014/main" id="{8BE8BC27-1869-A261-1043-7160FB2392B8}"/>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9269356" y="3565666"/>
            <a:ext cx="457200" cy="457200"/>
          </a:xfrm>
          <a:prstGeom prst="rect">
            <a:avLst/>
          </a:prstGeom>
        </p:spPr>
      </p:pic>
      <p:pic>
        <p:nvPicPr>
          <p:cNvPr id="91" name="Grafik 90">
            <a:extLst>
              <a:ext uri="{FF2B5EF4-FFF2-40B4-BE49-F238E27FC236}">
                <a16:creationId xmlns:a16="http://schemas.microsoft.com/office/drawing/2014/main" id="{5A7C9D4F-BC16-E9D5-3293-0EE26B867AF2}"/>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313610" y="2686401"/>
            <a:ext cx="457200" cy="457200"/>
          </a:xfrm>
          <a:prstGeom prst="rect">
            <a:avLst/>
          </a:prstGeom>
        </p:spPr>
      </p:pic>
      <p:pic>
        <p:nvPicPr>
          <p:cNvPr id="92" name="Grafik 91">
            <a:extLst>
              <a:ext uri="{FF2B5EF4-FFF2-40B4-BE49-F238E27FC236}">
                <a16:creationId xmlns:a16="http://schemas.microsoft.com/office/drawing/2014/main" id="{EF4F4EF2-926F-715C-03E3-CB44FE64BE88}"/>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11229624" y="3565666"/>
            <a:ext cx="457200" cy="457200"/>
          </a:xfrm>
          <a:prstGeom prst="rect">
            <a:avLst/>
          </a:prstGeom>
        </p:spPr>
      </p:pic>
      <p:pic>
        <p:nvPicPr>
          <p:cNvPr id="93" name="Grafik 92">
            <a:extLst>
              <a:ext uri="{FF2B5EF4-FFF2-40B4-BE49-F238E27FC236}">
                <a16:creationId xmlns:a16="http://schemas.microsoft.com/office/drawing/2014/main" id="{2FC0F6DF-1F0E-8DEA-3895-BCFE344BD7EC}"/>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10253266" y="4444752"/>
            <a:ext cx="457200" cy="457200"/>
          </a:xfrm>
          <a:prstGeom prst="rect">
            <a:avLst/>
          </a:prstGeom>
        </p:spPr>
      </p:pic>
      <p:pic>
        <p:nvPicPr>
          <p:cNvPr id="94" name="Grafik 93">
            <a:extLst>
              <a:ext uri="{FF2B5EF4-FFF2-40B4-BE49-F238E27FC236}">
                <a16:creationId xmlns:a16="http://schemas.microsoft.com/office/drawing/2014/main" id="{F76EA945-BFEB-60BF-7C43-DF53DAF64B8C}"/>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9269358" y="2686580"/>
            <a:ext cx="457200" cy="457200"/>
          </a:xfrm>
          <a:prstGeom prst="rect">
            <a:avLst/>
          </a:prstGeom>
        </p:spPr>
      </p:pic>
      <p:pic>
        <p:nvPicPr>
          <p:cNvPr id="95" name="Grafik 94">
            <a:extLst>
              <a:ext uri="{FF2B5EF4-FFF2-40B4-BE49-F238E27FC236}">
                <a16:creationId xmlns:a16="http://schemas.microsoft.com/office/drawing/2014/main" id="{94D89B24-70E1-3D45-B7A0-6F37D9B57D06}"/>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314182" y="5323837"/>
            <a:ext cx="457200" cy="457200"/>
          </a:xfrm>
          <a:prstGeom prst="rect">
            <a:avLst/>
          </a:prstGeom>
        </p:spPr>
      </p:pic>
      <p:pic>
        <p:nvPicPr>
          <p:cNvPr id="98" name="Grafik 97">
            <a:extLst>
              <a:ext uri="{FF2B5EF4-FFF2-40B4-BE49-F238E27FC236}">
                <a16:creationId xmlns:a16="http://schemas.microsoft.com/office/drawing/2014/main" id="{AD36710B-7F4F-AB51-03AC-3675A8C8D671}"/>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3268881" y="2686401"/>
            <a:ext cx="457200" cy="457200"/>
          </a:xfrm>
          <a:prstGeom prst="rect">
            <a:avLst/>
          </a:prstGeom>
        </p:spPr>
      </p:pic>
      <p:pic>
        <p:nvPicPr>
          <p:cNvPr id="99" name="Grafik 98">
            <a:extLst>
              <a:ext uri="{FF2B5EF4-FFF2-40B4-BE49-F238E27FC236}">
                <a16:creationId xmlns:a16="http://schemas.microsoft.com/office/drawing/2014/main" id="{3E680875-C0B3-36A1-427A-B5880977D380}"/>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10249489" y="3565666"/>
            <a:ext cx="457200" cy="457200"/>
          </a:xfrm>
          <a:prstGeom prst="rect">
            <a:avLst/>
          </a:prstGeom>
        </p:spPr>
      </p:pic>
      <p:pic>
        <p:nvPicPr>
          <p:cNvPr id="101" name="Grafik 100">
            <a:extLst>
              <a:ext uri="{FF2B5EF4-FFF2-40B4-BE49-F238E27FC236}">
                <a16:creationId xmlns:a16="http://schemas.microsoft.com/office/drawing/2014/main" id="{6422AD40-E113-2930-0E6F-1BA4A334F264}"/>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5180854" y="4444929"/>
            <a:ext cx="457200" cy="457200"/>
          </a:xfrm>
          <a:prstGeom prst="rect">
            <a:avLst/>
          </a:prstGeom>
        </p:spPr>
      </p:pic>
      <p:pic>
        <p:nvPicPr>
          <p:cNvPr id="102" name="Grafik 101">
            <a:extLst>
              <a:ext uri="{FF2B5EF4-FFF2-40B4-BE49-F238E27FC236}">
                <a16:creationId xmlns:a16="http://schemas.microsoft.com/office/drawing/2014/main" id="{2495B355-9A79-E1AA-3347-E453B55BA33E}"/>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4225010" y="4445109"/>
            <a:ext cx="457200" cy="457200"/>
          </a:xfrm>
          <a:prstGeom prst="rect">
            <a:avLst/>
          </a:prstGeom>
        </p:spPr>
      </p:pic>
      <p:pic>
        <p:nvPicPr>
          <p:cNvPr id="103" name="Grafik 102">
            <a:extLst>
              <a:ext uri="{FF2B5EF4-FFF2-40B4-BE49-F238E27FC236}">
                <a16:creationId xmlns:a16="http://schemas.microsoft.com/office/drawing/2014/main" id="{4EE7B8B4-E9DD-67F7-51F6-DEA842D5971D}"/>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7309091" y="1807494"/>
            <a:ext cx="457200" cy="457200"/>
          </a:xfrm>
          <a:prstGeom prst="rect">
            <a:avLst/>
          </a:prstGeom>
        </p:spPr>
      </p:pic>
      <p:pic>
        <p:nvPicPr>
          <p:cNvPr id="106" name="Grafik 105">
            <a:extLst>
              <a:ext uri="{FF2B5EF4-FFF2-40B4-BE49-F238E27FC236}">
                <a16:creationId xmlns:a16="http://schemas.microsoft.com/office/drawing/2014/main" id="{D41FDA8D-8663-0F0A-94F9-43C12BCCC41D}"/>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8289225" y="2686580"/>
            <a:ext cx="457200" cy="457200"/>
          </a:xfrm>
          <a:prstGeom prst="rect">
            <a:avLst/>
          </a:prstGeom>
        </p:spPr>
      </p:pic>
      <p:pic>
        <p:nvPicPr>
          <p:cNvPr id="107" name="Grafik 106">
            <a:extLst>
              <a:ext uri="{FF2B5EF4-FFF2-40B4-BE49-F238E27FC236}">
                <a16:creationId xmlns:a16="http://schemas.microsoft.com/office/drawing/2014/main" id="{C3C959AC-C8CE-B3B7-318F-1D445096BFB0}"/>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11229624" y="1807494"/>
            <a:ext cx="457200" cy="457200"/>
          </a:xfrm>
          <a:prstGeom prst="rect">
            <a:avLst/>
          </a:prstGeom>
        </p:spPr>
      </p:pic>
      <p:pic>
        <p:nvPicPr>
          <p:cNvPr id="108" name="Grafik 107">
            <a:extLst>
              <a:ext uri="{FF2B5EF4-FFF2-40B4-BE49-F238E27FC236}">
                <a16:creationId xmlns:a16="http://schemas.microsoft.com/office/drawing/2014/main" id="{3C440A8F-18D2-FC1B-D40C-C350E93EAA58}"/>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313324" y="4444929"/>
            <a:ext cx="457200" cy="457200"/>
          </a:xfrm>
          <a:prstGeom prst="rect">
            <a:avLst/>
          </a:prstGeom>
        </p:spPr>
      </p:pic>
      <p:pic>
        <p:nvPicPr>
          <p:cNvPr id="109" name="Grafik 108">
            <a:extLst>
              <a:ext uri="{FF2B5EF4-FFF2-40B4-BE49-F238E27FC236}">
                <a16:creationId xmlns:a16="http://schemas.microsoft.com/office/drawing/2014/main" id="{9F0C7127-305F-383F-F813-EA144F496481}"/>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10249491" y="2686580"/>
            <a:ext cx="457200" cy="457200"/>
          </a:xfrm>
          <a:prstGeom prst="rect">
            <a:avLst/>
          </a:prstGeom>
        </p:spPr>
      </p:pic>
      <p:pic>
        <p:nvPicPr>
          <p:cNvPr id="110" name="Grafik 109">
            <a:extLst>
              <a:ext uri="{FF2B5EF4-FFF2-40B4-BE49-F238E27FC236}">
                <a16:creationId xmlns:a16="http://schemas.microsoft.com/office/drawing/2014/main" id="{39281E4E-B67F-98C5-8AEF-C0AF307B83DC}"/>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7309090" y="3565666"/>
            <a:ext cx="457200" cy="457200"/>
          </a:xfrm>
          <a:prstGeom prst="rect">
            <a:avLst/>
          </a:prstGeom>
        </p:spPr>
      </p:pic>
      <p:pic>
        <p:nvPicPr>
          <p:cNvPr id="111" name="Grafik 110">
            <a:extLst>
              <a:ext uri="{FF2B5EF4-FFF2-40B4-BE49-F238E27FC236}">
                <a16:creationId xmlns:a16="http://schemas.microsoft.com/office/drawing/2014/main" id="{28EACBD8-2BBF-C2A1-3A05-5EB0F588A113}"/>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6328957" y="3565666"/>
            <a:ext cx="457200" cy="457200"/>
          </a:xfrm>
          <a:prstGeom prst="rect">
            <a:avLst/>
          </a:prstGeom>
        </p:spPr>
      </p:pic>
      <p:pic>
        <p:nvPicPr>
          <p:cNvPr id="112" name="map">
            <a:extLst>
              <a:ext uri="{FF2B5EF4-FFF2-40B4-BE49-F238E27FC236}">
                <a16:creationId xmlns:a16="http://schemas.microsoft.com/office/drawing/2014/main" id="{90A44ABF-869D-40A7-0A53-97AC9ACDB53E}"/>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3269739" y="5323837"/>
            <a:ext cx="457200" cy="457200"/>
          </a:xfrm>
          <a:prstGeom prst="rect">
            <a:avLst/>
          </a:prstGeom>
        </p:spPr>
      </p:pic>
      <p:pic>
        <p:nvPicPr>
          <p:cNvPr id="113" name="photo_camera">
            <a:extLst>
              <a:ext uri="{FF2B5EF4-FFF2-40B4-BE49-F238E27FC236}">
                <a16:creationId xmlns:a16="http://schemas.microsoft.com/office/drawing/2014/main" id="{E177DD84-70E0-47D4-E07F-38F7E8A8D98C}"/>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4225296" y="5323837"/>
            <a:ext cx="457200" cy="457200"/>
          </a:xfrm>
          <a:prstGeom prst="rect">
            <a:avLst/>
          </a:prstGeom>
        </p:spPr>
      </p:pic>
      <p:pic>
        <p:nvPicPr>
          <p:cNvPr id="114" name="school">
            <a:extLst>
              <a:ext uri="{FF2B5EF4-FFF2-40B4-BE49-F238E27FC236}">
                <a16:creationId xmlns:a16="http://schemas.microsoft.com/office/drawing/2014/main" id="{5B231455-33F5-3837-3259-E2BE101B7536}"/>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5180854" y="5323837"/>
            <a:ext cx="457200" cy="457200"/>
          </a:xfrm>
          <a:prstGeom prst="rect">
            <a:avLst/>
          </a:prstGeom>
        </p:spPr>
      </p:pic>
      <p:pic>
        <p:nvPicPr>
          <p:cNvPr id="115" name="search">
            <a:extLst>
              <a:ext uri="{FF2B5EF4-FFF2-40B4-BE49-F238E27FC236}">
                <a16:creationId xmlns:a16="http://schemas.microsoft.com/office/drawing/2014/main" id="{9BFE8BF8-E475-1C87-6392-4E633F48CD48}"/>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6328957" y="5323837"/>
            <a:ext cx="457200" cy="457200"/>
          </a:xfrm>
          <a:prstGeom prst="rect">
            <a:avLst/>
          </a:prstGeom>
        </p:spPr>
      </p:pic>
      <p:pic>
        <p:nvPicPr>
          <p:cNvPr id="116" name="search">
            <a:extLst>
              <a:ext uri="{FF2B5EF4-FFF2-40B4-BE49-F238E27FC236}">
                <a16:creationId xmlns:a16="http://schemas.microsoft.com/office/drawing/2014/main" id="{22CACC7B-B893-6B84-0963-7BE23F020E5E}"/>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7309090" y="5323837"/>
            <a:ext cx="457200" cy="457200"/>
          </a:xfrm>
          <a:prstGeom prst="rect">
            <a:avLst/>
          </a:prstGeom>
        </p:spPr>
      </p:pic>
      <p:pic>
        <p:nvPicPr>
          <p:cNvPr id="117" name="photo_camera">
            <a:extLst>
              <a:ext uri="{FF2B5EF4-FFF2-40B4-BE49-F238E27FC236}">
                <a16:creationId xmlns:a16="http://schemas.microsoft.com/office/drawing/2014/main" id="{7BA403F9-9E43-3FD8-1157-1B727DC4D10F}"/>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8289223" y="5323837"/>
            <a:ext cx="457200" cy="457200"/>
          </a:xfrm>
          <a:prstGeom prst="rect">
            <a:avLst/>
          </a:prstGeom>
        </p:spPr>
      </p:pic>
      <p:pic>
        <p:nvPicPr>
          <p:cNvPr id="118" name="photo_camera">
            <a:extLst>
              <a:ext uri="{FF2B5EF4-FFF2-40B4-BE49-F238E27FC236}">
                <a16:creationId xmlns:a16="http://schemas.microsoft.com/office/drawing/2014/main" id="{120D309B-88ED-0C17-8CB9-5DD1C7D6860F}"/>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9269356" y="5323837"/>
            <a:ext cx="457200" cy="457200"/>
          </a:xfrm>
          <a:prstGeom prst="rect">
            <a:avLst/>
          </a:prstGeom>
        </p:spPr>
      </p:pic>
      <p:pic>
        <p:nvPicPr>
          <p:cNvPr id="119" name="photo_camera">
            <a:extLst>
              <a:ext uri="{FF2B5EF4-FFF2-40B4-BE49-F238E27FC236}">
                <a16:creationId xmlns:a16="http://schemas.microsoft.com/office/drawing/2014/main" id="{2ABC99BD-765B-1C45-A094-8BFFCE456982}"/>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10249489" y="5323837"/>
            <a:ext cx="457200" cy="457200"/>
          </a:xfrm>
          <a:prstGeom prst="rect">
            <a:avLst/>
          </a:prstGeom>
        </p:spPr>
      </p:pic>
      <p:pic>
        <p:nvPicPr>
          <p:cNvPr id="120" name="photo_camera">
            <a:extLst>
              <a:ext uri="{FF2B5EF4-FFF2-40B4-BE49-F238E27FC236}">
                <a16:creationId xmlns:a16="http://schemas.microsoft.com/office/drawing/2014/main" id="{9BF2DE4B-F9AB-DE3A-5B26-2CFAC9F3608B}"/>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11229624" y="5323837"/>
            <a:ext cx="457200" cy="457200"/>
          </a:xfrm>
          <a:prstGeom prst="rect">
            <a:avLst/>
          </a:prstGeom>
        </p:spPr>
      </p:pic>
      <p:pic>
        <p:nvPicPr>
          <p:cNvPr id="121" name="edit">
            <a:extLst>
              <a:ext uri="{FF2B5EF4-FFF2-40B4-BE49-F238E27FC236}">
                <a16:creationId xmlns:a16="http://schemas.microsoft.com/office/drawing/2014/main" id="{BF20F574-F383-AFA6-1985-47B8B7B2A7C2}"/>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9269357" y="1807494"/>
            <a:ext cx="457200" cy="457200"/>
          </a:xfrm>
          <a:prstGeom prst="rect">
            <a:avLst/>
          </a:prstGeom>
        </p:spPr>
      </p:pic>
    </p:spTree>
    <p:extLst>
      <p:ext uri="{BB962C8B-B14F-4D97-AF65-F5344CB8AC3E}">
        <p14:creationId xmlns:p14="http://schemas.microsoft.com/office/powerpoint/2010/main" val="7552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hidden="1">
            <a:extLst>
              <a:ext uri="{FF2B5EF4-FFF2-40B4-BE49-F238E27FC236}">
                <a16:creationId xmlns:a16="http://schemas.microsoft.com/office/drawing/2014/main" id="{DB827F34-E730-1ED8-9A0D-A2D15A4BE07A}"/>
              </a:ext>
            </a:extLst>
          </p:cNvPr>
          <p:cNvSpPr>
            <a:spLocks noGrp="1" noRot="1" noMove="1" noResize="1" noEditPoints="1" noAdjustHandles="1" noChangeArrowheads="1" noChangeShapeType="1"/>
          </p:cNvSpPr>
          <p:nvPr>
            <p:ph type="sldNum" sz="quarter" idx="12"/>
          </p:nvPr>
        </p:nvSpPr>
        <p:spPr>
          <a:xfrm>
            <a:off x="11089560" y="6414771"/>
            <a:ext cx="504000" cy="185738"/>
          </a:xfrm>
          <a:noFill/>
        </p:spPr>
        <p:txBody>
          <a:bodyPr/>
          <a:lstStyle/>
          <a:p>
            <a:fld id="{E6AA5693-5562-46BF-BAF4-16238AB6C896}" type="slidenum">
              <a:rPr lang="de-DE" smtClean="0"/>
              <a:pPr/>
              <a:t>12</a:t>
            </a:fld>
            <a:endParaRPr lang="de-DE"/>
          </a:p>
        </p:txBody>
      </p:sp>
      <p:sp>
        <p:nvSpPr>
          <p:cNvPr id="3" name="Fußzeilenplatzhalter 2">
            <a:extLst>
              <a:ext uri="{FF2B5EF4-FFF2-40B4-BE49-F238E27FC236}">
                <a16:creationId xmlns:a16="http://schemas.microsoft.com/office/drawing/2014/main" id="{1E7FAF3E-2D30-20CD-C704-639751BA0B83}"/>
              </a:ext>
            </a:extLst>
          </p:cNvPr>
          <p:cNvSpPr>
            <a:spLocks noGrp="1" noRot="1" noMove="1" noResize="1" noEditPoints="1" noAdjustHandles="1" noChangeArrowheads="1" noChangeShapeType="1"/>
          </p:cNvSpPr>
          <p:nvPr>
            <p:ph type="ftr" sz="quarter" idx="11"/>
          </p:nvPr>
        </p:nvSpPr>
        <p:spPr>
          <a:xfrm>
            <a:off x="401638" y="7071875"/>
            <a:ext cx="25400" cy="185738"/>
          </a:xfrm>
          <a:noFill/>
        </p:spPr>
        <p:txBody>
          <a:bodyPr/>
          <a:lstStyle/>
          <a:p>
            <a:r>
              <a:rPr lang="de-DE" dirty="0">
                <a:solidFill>
                  <a:schemeClr val="bg1">
                    <a:lumMod val="95000"/>
                  </a:schemeClr>
                </a:solidFill>
              </a:rPr>
              <a:t>Akademischer Titel Vorname Nachname Referent*in ∙  Titel der Präsentation ∙  XX. Monat 20XX</a:t>
            </a:r>
          </a:p>
        </p:txBody>
      </p:sp>
      <p:grpSp>
        <p:nvGrpSpPr>
          <p:cNvPr id="6" name="Grauer Hintergrund">
            <a:extLst>
              <a:ext uri="{FF2B5EF4-FFF2-40B4-BE49-F238E27FC236}">
                <a16:creationId xmlns:a16="http://schemas.microsoft.com/office/drawing/2014/main" id="{C5D660E1-1F59-4514-7D5D-941F82987E60}"/>
              </a:ext>
            </a:extLst>
          </p:cNvPr>
          <p:cNvGrpSpPr>
            <a:grpSpLocks noGrp="1" noUngrp="1" noRot="1" noMove="1" noResize="1"/>
          </p:cNvGrpSpPr>
          <p:nvPr/>
        </p:nvGrpSpPr>
        <p:grpSpPr>
          <a:xfrm>
            <a:off x="-2918299" y="-681410"/>
            <a:ext cx="18054288" cy="8227024"/>
            <a:chOff x="-2918299" y="-681410"/>
            <a:chExt cx="18054288" cy="8227024"/>
          </a:xfrm>
        </p:grpSpPr>
        <p:sp>
          <p:nvSpPr>
            <p:cNvPr id="7" name="Hintergrund unten">
              <a:extLst>
                <a:ext uri="{FF2B5EF4-FFF2-40B4-BE49-F238E27FC236}">
                  <a16:creationId xmlns:a16="http://schemas.microsoft.com/office/drawing/2014/main" id="{AA86D7C4-752A-F6F4-1423-B388288EFE02}"/>
                </a:ext>
              </a:extLst>
            </p:cNvPr>
            <p:cNvSpPr>
              <a:spLocks noGrp="1" noRot="1" noMove="1" noResize="1" noEditPoints="1" noAdjustHandles="1" noChangeArrowheads="1" noChangeShapeType="1"/>
            </p:cNvSpPr>
            <p:nvPr userDrawn="1"/>
          </p:nvSpPr>
          <p:spPr>
            <a:xfrm>
              <a:off x="-97527" y="6969612"/>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 name="Hintergrund rechts">
              <a:extLst>
                <a:ext uri="{FF2B5EF4-FFF2-40B4-BE49-F238E27FC236}">
                  <a16:creationId xmlns:a16="http://schemas.microsoft.com/office/drawing/2014/main" id="{5573BACB-5C36-E990-A6F5-2FF11219AE57}"/>
                </a:ext>
              </a:extLst>
            </p:cNvPr>
            <p:cNvSpPr>
              <a:spLocks noGrp="1" noRot="1" noMove="1" noResize="1" noEditPoints="1" noAdjustHandles="1" noChangeArrowheads="1" noChangeShapeType="1"/>
            </p:cNvSpPr>
            <p:nvPr userDrawn="1"/>
          </p:nvSpPr>
          <p:spPr>
            <a:xfrm>
              <a:off x="12315217"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 name="Hintergrund links">
              <a:extLst>
                <a:ext uri="{FF2B5EF4-FFF2-40B4-BE49-F238E27FC236}">
                  <a16:creationId xmlns:a16="http://schemas.microsoft.com/office/drawing/2014/main" id="{DA62048B-E1A7-78C6-7E0F-7826870B6B31}"/>
                </a:ext>
              </a:extLst>
            </p:cNvPr>
            <p:cNvSpPr>
              <a:spLocks noGrp="1" noRot="1" noMove="1" noResize="1" noEditPoints="1" noAdjustHandles="1" noChangeArrowheads="1" noChangeShapeType="1"/>
            </p:cNvSpPr>
            <p:nvPr userDrawn="1"/>
          </p:nvSpPr>
          <p:spPr>
            <a:xfrm>
              <a:off x="-2918299" y="-680939"/>
              <a:ext cx="2820772" cy="82265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 name="Hintergrund oben">
              <a:extLst>
                <a:ext uri="{FF2B5EF4-FFF2-40B4-BE49-F238E27FC236}">
                  <a16:creationId xmlns:a16="http://schemas.microsoft.com/office/drawing/2014/main" id="{D6CE3390-1A84-0250-369D-0AAB43D140EB}"/>
                </a:ext>
              </a:extLst>
            </p:cNvPr>
            <p:cNvSpPr>
              <a:spLocks noGrp="1" noRot="1" noMove="1" noResize="1" noEditPoints="1" noAdjustHandles="1" noChangeArrowheads="1" noChangeShapeType="1"/>
            </p:cNvSpPr>
            <p:nvPr userDrawn="1"/>
          </p:nvSpPr>
          <p:spPr>
            <a:xfrm>
              <a:off x="-97527" y="-681410"/>
              <a:ext cx="12665414" cy="576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sp>
        <p:nvSpPr>
          <p:cNvPr id="40" name="Inhaltsplatzhalter 4">
            <a:extLst>
              <a:ext uri="{FF2B5EF4-FFF2-40B4-BE49-F238E27FC236}">
                <a16:creationId xmlns:a16="http://schemas.microsoft.com/office/drawing/2014/main" id="{51ADB11A-9CE9-D9BE-D7BB-39039D545BD9}"/>
              </a:ext>
            </a:extLst>
          </p:cNvPr>
          <p:cNvSpPr txBox="1">
            <a:spLocks noGrp="1" noRot="1" noMove="1" noResize="1" noEditPoints="1" noAdjustHandles="1" noChangeArrowheads="1" noChangeShapeType="1"/>
          </p:cNvSpPr>
          <p:nvPr/>
        </p:nvSpPr>
        <p:spPr>
          <a:xfrm>
            <a:off x="9596437" y="5478359"/>
            <a:ext cx="2193925" cy="600179"/>
          </a:xfrm>
          <a:prstGeom prst="rect">
            <a:avLst/>
          </a:prstGeom>
        </p:spPr>
        <p:txBody>
          <a:bodyPr vert="horz" lIns="0" tIns="0" rIns="0" bIns="0" numCol="1" spcCol="612000" rtlCol="0">
            <a:noAutofit/>
          </a:bodyPr>
          <a:lstStyle>
            <a:lvl1pPr marL="0" marR="0" indent="0" algn="l" defTabSz="415778" rtl="0" eaLnBrk="1" fontAlgn="auto" latinLnBrk="0" hangingPunct="1">
              <a:lnSpc>
                <a:spcPct val="113000"/>
              </a:lnSpc>
              <a:spcBef>
                <a:spcPts val="0"/>
              </a:spcBef>
              <a:spcAft>
                <a:spcPts val="0"/>
              </a:spcAft>
              <a:buClrTx/>
              <a:buSzTx/>
              <a:buFont typeface="Arial" panose="020B0604020202020204" pitchFamily="34" charset="0"/>
              <a:buNone/>
              <a:tabLst/>
              <a:defRPr sz="1000" b="0" kern="1200" spc="0" baseline="0">
                <a:solidFill>
                  <a:schemeClr val="tx1"/>
                </a:solidFill>
                <a:latin typeface="+mn-lt"/>
                <a:ea typeface="+mn-ea"/>
                <a:cs typeface="+mn-cs"/>
              </a:defRPr>
            </a:lvl1pPr>
            <a:lvl2pPr marL="81846" indent="-81846" algn="l" defTabSz="415778" rtl="0" eaLnBrk="1" latinLnBrk="0" hangingPunct="1">
              <a:lnSpc>
                <a:spcPct val="113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2pPr>
            <a:lvl3pPr marL="176787" indent="-81846"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3pPr>
            <a:lvl4pPr marL="266818" indent="-78572"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4pPr>
            <a:lvl5pPr marL="125413" indent="-125413" algn="l" defTabSz="415778" rtl="0" eaLnBrk="1" latinLnBrk="0" hangingPunct="1">
              <a:lnSpc>
                <a:spcPct val="113000"/>
              </a:lnSpc>
              <a:spcBef>
                <a:spcPts val="0"/>
              </a:spcBef>
              <a:spcAft>
                <a:spcPts val="0"/>
              </a:spcAft>
              <a:buFont typeface="+mj-lt"/>
              <a:buAutoNum type="arabicPeriod"/>
              <a:defRPr sz="1000" kern="1200">
                <a:solidFill>
                  <a:schemeClr val="tx1"/>
                </a:solidFill>
                <a:latin typeface="+mn-lt"/>
                <a:ea typeface="+mn-ea"/>
                <a:cs typeface="+mn-cs"/>
              </a:defRPr>
            </a:lvl5pPr>
            <a:lvl6pPr marL="261907" indent="-130954" algn="l" defTabSz="415778" rtl="0" eaLnBrk="1" latinLnBrk="0" hangingPunct="1">
              <a:lnSpc>
                <a:spcPct val="113000"/>
              </a:lnSpc>
              <a:spcBef>
                <a:spcPts val="318"/>
              </a:spcBef>
              <a:spcAft>
                <a:spcPts val="0"/>
              </a:spcAft>
              <a:buFont typeface="+mj-lt"/>
              <a:buAutoNum type="arabicPeriod"/>
              <a:defRPr sz="800" kern="1200">
                <a:solidFill>
                  <a:schemeClr val="tx1"/>
                </a:solidFill>
                <a:latin typeface="+mn-lt"/>
                <a:ea typeface="+mn-ea"/>
                <a:cs typeface="+mn-cs"/>
              </a:defRPr>
            </a:lvl6pPr>
            <a:lvl7pPr marL="269875" indent="-130175" algn="l" defTabSz="415778" rtl="0" eaLnBrk="1" latinLnBrk="0" hangingPunct="1">
              <a:lnSpc>
                <a:spcPct val="113000"/>
              </a:lnSpc>
              <a:spcBef>
                <a:spcPts val="318"/>
              </a:spcBef>
              <a:spcAft>
                <a:spcPts val="0"/>
              </a:spcAft>
              <a:buFont typeface="+mj-lt"/>
              <a:buAutoNum type="alphaLcPeriod"/>
              <a:defRPr sz="800" kern="1200">
                <a:solidFill>
                  <a:schemeClr val="tx1"/>
                </a:solidFill>
                <a:latin typeface="+mn-lt"/>
                <a:ea typeface="+mn-ea"/>
                <a:cs typeface="+mn-cs"/>
              </a:defRPr>
            </a:lvl7pPr>
            <a:lvl8pPr marL="207889" indent="-158781"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8pPr>
            <a:lvl9pPr marL="269875" indent="-119063"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9pPr>
          </a:lstStyle>
          <a:p>
            <a:pPr>
              <a:lnSpc>
                <a:spcPct val="100000"/>
              </a:lnSpc>
            </a:pPr>
            <a:r>
              <a:rPr lang="de-DE" sz="1200" dirty="0">
                <a:solidFill>
                  <a:schemeClr val="bg1"/>
                </a:solidFill>
              </a:rPr>
              <a:t>Detaillierte Informationen zur barrierearmen Gestaltung finden Sie im </a:t>
            </a:r>
            <a:r>
              <a:rPr lang="de-DE" sz="1200" dirty="0">
                <a:solidFill>
                  <a:schemeClr val="bg1"/>
                </a:solidFill>
                <a:hlinkClick r:id="rId2">
                  <a:extLst>
                    <a:ext uri="{A12FA001-AC4F-418D-AE19-62706E023703}">
                      <ahyp:hlinkClr xmlns:ahyp="http://schemas.microsoft.com/office/drawing/2018/hyperlinkcolor" val="tx"/>
                    </a:ext>
                  </a:extLst>
                </a:hlinkClick>
              </a:rPr>
              <a:t>Brandportal.</a:t>
            </a:r>
            <a:endParaRPr lang="de-DE" sz="1200" dirty="0">
              <a:solidFill>
                <a:schemeClr val="bg1"/>
              </a:solidFill>
            </a:endParaRPr>
          </a:p>
        </p:txBody>
      </p:sp>
      <p:grpSp>
        <p:nvGrpSpPr>
          <p:cNvPr id="33" name="Irisviolett">
            <a:extLst>
              <a:ext uri="{FF2B5EF4-FFF2-40B4-BE49-F238E27FC236}">
                <a16:creationId xmlns:a16="http://schemas.microsoft.com/office/drawing/2014/main" id="{CAB2F073-ADB0-CC83-3194-5108D17D4ACD}"/>
              </a:ext>
            </a:extLst>
          </p:cNvPr>
          <p:cNvGrpSpPr>
            <a:grpSpLocks noGrp="1" noUngrp="1" noRot="1" noMove="1" noResize="1"/>
          </p:cNvGrpSpPr>
          <p:nvPr/>
        </p:nvGrpSpPr>
        <p:grpSpPr>
          <a:xfrm>
            <a:off x="9787446" y="5030412"/>
            <a:ext cx="1547999" cy="342600"/>
            <a:chOff x="3908780" y="3031330"/>
            <a:chExt cx="1115752" cy="246936"/>
          </a:xfrm>
        </p:grpSpPr>
        <p:sp>
          <p:nvSpPr>
            <p:cNvPr id="34" name="Inhaltsplatzhalter 4">
              <a:extLst>
                <a:ext uri="{FF2B5EF4-FFF2-40B4-BE49-F238E27FC236}">
                  <a16:creationId xmlns:a16="http://schemas.microsoft.com/office/drawing/2014/main" id="{1DAF5BEF-EFDC-2CD2-A852-2B6071122995}"/>
                </a:ext>
              </a:extLst>
            </p:cNvPr>
            <p:cNvSpPr txBox="1">
              <a:spLocks noGrp="1" noRot="1" noMove="1" noResize="1" noEditPoints="1" noAdjustHandles="1" noChangeArrowheads="1" noChangeShapeType="1"/>
            </p:cNvSpPr>
            <p:nvPr/>
          </p:nvSpPr>
          <p:spPr>
            <a:xfrm>
              <a:off x="4299198" y="3071763"/>
              <a:ext cx="725334" cy="175813"/>
            </a:xfrm>
            <a:prstGeom prst="rect">
              <a:avLst/>
            </a:prstGeom>
            <a:ln>
              <a:noFill/>
            </a:ln>
          </p:spPr>
          <p:txBody>
            <a:bodyPr vert="horz" lIns="0" tIns="0" rIns="0" bIns="0" numCol="1" spcCol="612000" rtlCol="0">
              <a:noAutofit/>
            </a:bodyPr>
            <a:lstStyle>
              <a:lvl1pPr marL="0" marR="0" indent="0" algn="l" defTabSz="415778" rtl="0" eaLnBrk="1" fontAlgn="auto" latinLnBrk="0" hangingPunct="1">
                <a:lnSpc>
                  <a:spcPct val="113000"/>
                </a:lnSpc>
                <a:spcBef>
                  <a:spcPts val="0"/>
                </a:spcBef>
                <a:spcAft>
                  <a:spcPts val="0"/>
                </a:spcAft>
                <a:buClrTx/>
                <a:buSzTx/>
                <a:buFont typeface="Arial" panose="020B0604020202020204" pitchFamily="34" charset="0"/>
                <a:buNone/>
                <a:tabLst/>
                <a:defRPr sz="1000" b="0" kern="1200" spc="0" baseline="0">
                  <a:solidFill>
                    <a:schemeClr val="tx1"/>
                  </a:solidFill>
                  <a:latin typeface="+mn-lt"/>
                  <a:ea typeface="+mn-ea"/>
                  <a:cs typeface="+mn-cs"/>
                </a:defRPr>
              </a:lvl1pPr>
              <a:lvl2pPr marL="81846" indent="-81846" algn="l" defTabSz="415778" rtl="0" eaLnBrk="1" latinLnBrk="0" hangingPunct="1">
                <a:lnSpc>
                  <a:spcPct val="113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2pPr>
              <a:lvl3pPr marL="176787" indent="-81846"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3pPr>
              <a:lvl4pPr marL="266818" indent="-78572"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4pPr>
              <a:lvl5pPr marL="125413" indent="-125413" algn="l" defTabSz="415778" rtl="0" eaLnBrk="1" latinLnBrk="0" hangingPunct="1">
                <a:lnSpc>
                  <a:spcPct val="113000"/>
                </a:lnSpc>
                <a:spcBef>
                  <a:spcPts val="0"/>
                </a:spcBef>
                <a:spcAft>
                  <a:spcPts val="0"/>
                </a:spcAft>
                <a:buFont typeface="+mj-lt"/>
                <a:buAutoNum type="arabicPeriod"/>
                <a:defRPr sz="1000" kern="1200">
                  <a:solidFill>
                    <a:schemeClr val="tx1"/>
                  </a:solidFill>
                  <a:latin typeface="+mn-lt"/>
                  <a:ea typeface="+mn-ea"/>
                  <a:cs typeface="+mn-cs"/>
                </a:defRPr>
              </a:lvl5pPr>
              <a:lvl6pPr marL="261907" indent="-130954" algn="l" defTabSz="415778" rtl="0" eaLnBrk="1" latinLnBrk="0" hangingPunct="1">
                <a:lnSpc>
                  <a:spcPct val="113000"/>
                </a:lnSpc>
                <a:spcBef>
                  <a:spcPts val="318"/>
                </a:spcBef>
                <a:spcAft>
                  <a:spcPts val="0"/>
                </a:spcAft>
                <a:buFont typeface="+mj-lt"/>
                <a:buAutoNum type="arabicPeriod"/>
                <a:defRPr sz="800" kern="1200">
                  <a:solidFill>
                    <a:schemeClr val="tx1"/>
                  </a:solidFill>
                  <a:latin typeface="+mn-lt"/>
                  <a:ea typeface="+mn-ea"/>
                  <a:cs typeface="+mn-cs"/>
                </a:defRPr>
              </a:lvl6pPr>
              <a:lvl7pPr marL="269875" indent="-130175" algn="l" defTabSz="415778" rtl="0" eaLnBrk="1" latinLnBrk="0" hangingPunct="1">
                <a:lnSpc>
                  <a:spcPct val="113000"/>
                </a:lnSpc>
                <a:spcBef>
                  <a:spcPts val="318"/>
                </a:spcBef>
                <a:spcAft>
                  <a:spcPts val="0"/>
                </a:spcAft>
                <a:buFont typeface="+mj-lt"/>
                <a:buAutoNum type="alphaLcPeriod"/>
                <a:defRPr sz="800" kern="1200">
                  <a:solidFill>
                    <a:schemeClr val="tx1"/>
                  </a:solidFill>
                  <a:latin typeface="+mn-lt"/>
                  <a:ea typeface="+mn-ea"/>
                  <a:cs typeface="+mn-cs"/>
                </a:defRPr>
              </a:lvl7pPr>
              <a:lvl8pPr marL="207889" indent="-158781"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8pPr>
              <a:lvl9pPr marL="269875" indent="-119063"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9pPr>
            </a:lstStyle>
            <a:p>
              <a:r>
                <a:rPr lang="de-DE" sz="1200" dirty="0">
                  <a:solidFill>
                    <a:schemeClr val="bg1"/>
                  </a:solidFill>
                </a:rPr>
                <a:t>UPB-Irisviolett</a:t>
              </a:r>
            </a:p>
          </p:txBody>
        </p:sp>
        <p:sp>
          <p:nvSpPr>
            <p:cNvPr id="35" name="Ellipse 34">
              <a:extLst>
                <a:ext uri="{FF2B5EF4-FFF2-40B4-BE49-F238E27FC236}">
                  <a16:creationId xmlns:a16="http://schemas.microsoft.com/office/drawing/2014/main" id="{4BCCFACC-1F5F-DC9A-AA53-E23A86F1E82C}"/>
                </a:ext>
              </a:extLst>
            </p:cNvPr>
            <p:cNvSpPr>
              <a:spLocks noGrp="1" noRot="1" noMove="1" noResize="1" noEditPoints="1" noAdjustHandles="1" noChangeArrowheads="1" noChangeShapeType="1"/>
            </p:cNvSpPr>
            <p:nvPr/>
          </p:nvSpPr>
          <p:spPr>
            <a:xfrm>
              <a:off x="3908780" y="3031330"/>
              <a:ext cx="246936" cy="246936"/>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Fuchsiarot">
            <a:extLst>
              <a:ext uri="{FF2B5EF4-FFF2-40B4-BE49-F238E27FC236}">
                <a16:creationId xmlns:a16="http://schemas.microsoft.com/office/drawing/2014/main" id="{B1970728-8EB4-C665-41F2-465E0E851A1C}"/>
              </a:ext>
            </a:extLst>
          </p:cNvPr>
          <p:cNvGrpSpPr>
            <a:grpSpLocks noGrp="1" noUngrp="1" noRot="1" noMove="1" noResize="1"/>
          </p:cNvGrpSpPr>
          <p:nvPr/>
        </p:nvGrpSpPr>
        <p:grpSpPr>
          <a:xfrm>
            <a:off x="9787446" y="4586360"/>
            <a:ext cx="1677385" cy="342600"/>
            <a:chOff x="3908780" y="2651186"/>
            <a:chExt cx="1209010" cy="246936"/>
          </a:xfrm>
        </p:grpSpPr>
        <p:sp>
          <p:nvSpPr>
            <p:cNvPr id="31" name="Inhaltsplatzhalter 4">
              <a:extLst>
                <a:ext uri="{FF2B5EF4-FFF2-40B4-BE49-F238E27FC236}">
                  <a16:creationId xmlns:a16="http://schemas.microsoft.com/office/drawing/2014/main" id="{DF6F866E-6DAD-2979-4FFE-CC42D54F54B5}"/>
                </a:ext>
              </a:extLst>
            </p:cNvPr>
            <p:cNvSpPr txBox="1">
              <a:spLocks noGrp="1" noRot="1" noMove="1" noResize="1" noEditPoints="1" noAdjustHandles="1" noChangeArrowheads="1" noChangeShapeType="1"/>
            </p:cNvSpPr>
            <p:nvPr/>
          </p:nvSpPr>
          <p:spPr>
            <a:xfrm>
              <a:off x="4299198" y="2691619"/>
              <a:ext cx="818592" cy="175813"/>
            </a:xfrm>
            <a:prstGeom prst="rect">
              <a:avLst/>
            </a:prstGeom>
            <a:ln>
              <a:noFill/>
            </a:ln>
          </p:spPr>
          <p:txBody>
            <a:bodyPr vert="horz" lIns="0" tIns="0" rIns="0" bIns="0" numCol="1" spcCol="612000" rtlCol="0">
              <a:noAutofit/>
            </a:bodyPr>
            <a:lstStyle>
              <a:lvl1pPr marL="0" marR="0" indent="0" algn="l" defTabSz="415778" rtl="0" eaLnBrk="1" fontAlgn="auto" latinLnBrk="0" hangingPunct="1">
                <a:lnSpc>
                  <a:spcPct val="113000"/>
                </a:lnSpc>
                <a:spcBef>
                  <a:spcPts val="0"/>
                </a:spcBef>
                <a:spcAft>
                  <a:spcPts val="0"/>
                </a:spcAft>
                <a:buClrTx/>
                <a:buSzTx/>
                <a:buFont typeface="Arial" panose="020B0604020202020204" pitchFamily="34" charset="0"/>
                <a:buNone/>
                <a:tabLst/>
                <a:defRPr sz="1000" b="0" kern="1200" spc="0" baseline="0">
                  <a:solidFill>
                    <a:schemeClr val="tx1"/>
                  </a:solidFill>
                  <a:latin typeface="+mn-lt"/>
                  <a:ea typeface="+mn-ea"/>
                  <a:cs typeface="+mn-cs"/>
                </a:defRPr>
              </a:lvl1pPr>
              <a:lvl2pPr marL="81846" indent="-81846" algn="l" defTabSz="415778" rtl="0" eaLnBrk="1" latinLnBrk="0" hangingPunct="1">
                <a:lnSpc>
                  <a:spcPct val="113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2pPr>
              <a:lvl3pPr marL="176787" indent="-81846"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3pPr>
              <a:lvl4pPr marL="266818" indent="-78572"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4pPr>
              <a:lvl5pPr marL="125413" indent="-125413" algn="l" defTabSz="415778" rtl="0" eaLnBrk="1" latinLnBrk="0" hangingPunct="1">
                <a:lnSpc>
                  <a:spcPct val="113000"/>
                </a:lnSpc>
                <a:spcBef>
                  <a:spcPts val="0"/>
                </a:spcBef>
                <a:spcAft>
                  <a:spcPts val="0"/>
                </a:spcAft>
                <a:buFont typeface="+mj-lt"/>
                <a:buAutoNum type="arabicPeriod"/>
                <a:defRPr sz="1000" kern="1200">
                  <a:solidFill>
                    <a:schemeClr val="tx1"/>
                  </a:solidFill>
                  <a:latin typeface="+mn-lt"/>
                  <a:ea typeface="+mn-ea"/>
                  <a:cs typeface="+mn-cs"/>
                </a:defRPr>
              </a:lvl5pPr>
              <a:lvl6pPr marL="261907" indent="-130954" algn="l" defTabSz="415778" rtl="0" eaLnBrk="1" latinLnBrk="0" hangingPunct="1">
                <a:lnSpc>
                  <a:spcPct val="113000"/>
                </a:lnSpc>
                <a:spcBef>
                  <a:spcPts val="318"/>
                </a:spcBef>
                <a:spcAft>
                  <a:spcPts val="0"/>
                </a:spcAft>
                <a:buFont typeface="+mj-lt"/>
                <a:buAutoNum type="arabicPeriod"/>
                <a:defRPr sz="800" kern="1200">
                  <a:solidFill>
                    <a:schemeClr val="tx1"/>
                  </a:solidFill>
                  <a:latin typeface="+mn-lt"/>
                  <a:ea typeface="+mn-ea"/>
                  <a:cs typeface="+mn-cs"/>
                </a:defRPr>
              </a:lvl6pPr>
              <a:lvl7pPr marL="269875" indent="-130175" algn="l" defTabSz="415778" rtl="0" eaLnBrk="1" latinLnBrk="0" hangingPunct="1">
                <a:lnSpc>
                  <a:spcPct val="113000"/>
                </a:lnSpc>
                <a:spcBef>
                  <a:spcPts val="318"/>
                </a:spcBef>
                <a:spcAft>
                  <a:spcPts val="0"/>
                </a:spcAft>
                <a:buFont typeface="+mj-lt"/>
                <a:buAutoNum type="alphaLcPeriod"/>
                <a:defRPr sz="800" kern="1200">
                  <a:solidFill>
                    <a:schemeClr val="tx1"/>
                  </a:solidFill>
                  <a:latin typeface="+mn-lt"/>
                  <a:ea typeface="+mn-ea"/>
                  <a:cs typeface="+mn-cs"/>
                </a:defRPr>
              </a:lvl7pPr>
              <a:lvl8pPr marL="207889" indent="-158781"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8pPr>
              <a:lvl9pPr marL="269875" indent="-119063"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9pPr>
            </a:lstStyle>
            <a:p>
              <a:r>
                <a:rPr lang="de-DE" sz="1200" dirty="0">
                  <a:solidFill>
                    <a:schemeClr val="bg1"/>
                  </a:solidFill>
                </a:rPr>
                <a:t>UPB-</a:t>
              </a:r>
              <a:r>
                <a:rPr lang="de-DE" sz="1200" dirty="0" err="1">
                  <a:solidFill>
                    <a:schemeClr val="bg1"/>
                  </a:solidFill>
                </a:rPr>
                <a:t>Fuchsiarot</a:t>
              </a:r>
              <a:endParaRPr lang="de-DE" sz="1200" dirty="0">
                <a:solidFill>
                  <a:schemeClr val="bg1"/>
                </a:solidFill>
              </a:endParaRPr>
            </a:p>
          </p:txBody>
        </p:sp>
        <p:sp>
          <p:nvSpPr>
            <p:cNvPr id="32" name="Ellipse 31">
              <a:extLst>
                <a:ext uri="{FF2B5EF4-FFF2-40B4-BE49-F238E27FC236}">
                  <a16:creationId xmlns:a16="http://schemas.microsoft.com/office/drawing/2014/main" id="{76ED9EA5-8BD1-A778-03D3-84406653FF86}"/>
                </a:ext>
              </a:extLst>
            </p:cNvPr>
            <p:cNvSpPr>
              <a:spLocks noGrp="1" noRot="1" noMove="1" noResize="1" noEditPoints="1" noAdjustHandles="1" noChangeArrowheads="1" noChangeShapeType="1"/>
            </p:cNvSpPr>
            <p:nvPr/>
          </p:nvSpPr>
          <p:spPr>
            <a:xfrm>
              <a:off x="3908780" y="2651186"/>
              <a:ext cx="246936" cy="246936"/>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 name="Himmelblau">
            <a:extLst>
              <a:ext uri="{FF2B5EF4-FFF2-40B4-BE49-F238E27FC236}">
                <a16:creationId xmlns:a16="http://schemas.microsoft.com/office/drawing/2014/main" id="{77F2D003-5B6C-1226-C552-D740D80A076F}"/>
              </a:ext>
            </a:extLst>
          </p:cNvPr>
          <p:cNvGrpSpPr>
            <a:grpSpLocks noGrp="1" noUngrp="1" noRot="1" noMove="1" noResize="1"/>
          </p:cNvGrpSpPr>
          <p:nvPr/>
        </p:nvGrpSpPr>
        <p:grpSpPr>
          <a:xfrm>
            <a:off x="9787447" y="4142306"/>
            <a:ext cx="1788084" cy="342600"/>
            <a:chOff x="3908780" y="2235083"/>
            <a:chExt cx="1288798" cy="246936"/>
          </a:xfrm>
        </p:grpSpPr>
        <p:sp>
          <p:nvSpPr>
            <p:cNvPr id="28" name="Inhaltsplatzhalter 4">
              <a:extLst>
                <a:ext uri="{FF2B5EF4-FFF2-40B4-BE49-F238E27FC236}">
                  <a16:creationId xmlns:a16="http://schemas.microsoft.com/office/drawing/2014/main" id="{AFE9FBBB-5F35-7FBB-92B0-D42532538005}"/>
                </a:ext>
              </a:extLst>
            </p:cNvPr>
            <p:cNvSpPr txBox="1">
              <a:spLocks noGrp="1" noRot="1" noMove="1" noResize="1" noEditPoints="1" noAdjustHandles="1" noChangeArrowheads="1" noChangeShapeType="1"/>
            </p:cNvSpPr>
            <p:nvPr/>
          </p:nvSpPr>
          <p:spPr>
            <a:xfrm>
              <a:off x="4299198" y="2275516"/>
              <a:ext cx="898380" cy="175813"/>
            </a:xfrm>
            <a:prstGeom prst="rect">
              <a:avLst/>
            </a:prstGeom>
            <a:ln>
              <a:noFill/>
            </a:ln>
          </p:spPr>
          <p:txBody>
            <a:bodyPr vert="horz" lIns="0" tIns="0" rIns="0" bIns="0" numCol="1" spcCol="612000" rtlCol="0">
              <a:noAutofit/>
            </a:bodyPr>
            <a:lstStyle>
              <a:lvl1pPr marL="0" marR="0" indent="0" algn="l" defTabSz="415778" rtl="0" eaLnBrk="1" fontAlgn="auto" latinLnBrk="0" hangingPunct="1">
                <a:lnSpc>
                  <a:spcPct val="113000"/>
                </a:lnSpc>
                <a:spcBef>
                  <a:spcPts val="0"/>
                </a:spcBef>
                <a:spcAft>
                  <a:spcPts val="0"/>
                </a:spcAft>
                <a:buClrTx/>
                <a:buSzTx/>
                <a:buFont typeface="Arial" panose="020B0604020202020204" pitchFamily="34" charset="0"/>
                <a:buNone/>
                <a:tabLst/>
                <a:defRPr sz="1000" b="0" kern="1200" spc="0" baseline="0">
                  <a:solidFill>
                    <a:schemeClr val="tx1"/>
                  </a:solidFill>
                  <a:latin typeface="+mn-lt"/>
                  <a:ea typeface="+mn-ea"/>
                  <a:cs typeface="+mn-cs"/>
                </a:defRPr>
              </a:lvl1pPr>
              <a:lvl2pPr marL="81846" indent="-81846" algn="l" defTabSz="415778" rtl="0" eaLnBrk="1" latinLnBrk="0" hangingPunct="1">
                <a:lnSpc>
                  <a:spcPct val="113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2pPr>
              <a:lvl3pPr marL="176787" indent="-81846"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3pPr>
              <a:lvl4pPr marL="266818" indent="-78572"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4pPr>
              <a:lvl5pPr marL="125413" indent="-125413" algn="l" defTabSz="415778" rtl="0" eaLnBrk="1" latinLnBrk="0" hangingPunct="1">
                <a:lnSpc>
                  <a:spcPct val="113000"/>
                </a:lnSpc>
                <a:spcBef>
                  <a:spcPts val="0"/>
                </a:spcBef>
                <a:spcAft>
                  <a:spcPts val="0"/>
                </a:spcAft>
                <a:buFont typeface="+mj-lt"/>
                <a:buAutoNum type="arabicPeriod"/>
                <a:defRPr sz="1000" kern="1200">
                  <a:solidFill>
                    <a:schemeClr val="tx1"/>
                  </a:solidFill>
                  <a:latin typeface="+mn-lt"/>
                  <a:ea typeface="+mn-ea"/>
                  <a:cs typeface="+mn-cs"/>
                </a:defRPr>
              </a:lvl5pPr>
              <a:lvl6pPr marL="261907" indent="-130954" algn="l" defTabSz="415778" rtl="0" eaLnBrk="1" latinLnBrk="0" hangingPunct="1">
                <a:lnSpc>
                  <a:spcPct val="113000"/>
                </a:lnSpc>
                <a:spcBef>
                  <a:spcPts val="318"/>
                </a:spcBef>
                <a:spcAft>
                  <a:spcPts val="0"/>
                </a:spcAft>
                <a:buFont typeface="+mj-lt"/>
                <a:buAutoNum type="arabicPeriod"/>
                <a:defRPr sz="800" kern="1200">
                  <a:solidFill>
                    <a:schemeClr val="tx1"/>
                  </a:solidFill>
                  <a:latin typeface="+mn-lt"/>
                  <a:ea typeface="+mn-ea"/>
                  <a:cs typeface="+mn-cs"/>
                </a:defRPr>
              </a:lvl6pPr>
              <a:lvl7pPr marL="269875" indent="-130175" algn="l" defTabSz="415778" rtl="0" eaLnBrk="1" latinLnBrk="0" hangingPunct="1">
                <a:lnSpc>
                  <a:spcPct val="113000"/>
                </a:lnSpc>
                <a:spcBef>
                  <a:spcPts val="318"/>
                </a:spcBef>
                <a:spcAft>
                  <a:spcPts val="0"/>
                </a:spcAft>
                <a:buFont typeface="+mj-lt"/>
                <a:buAutoNum type="alphaLcPeriod"/>
                <a:defRPr sz="800" kern="1200">
                  <a:solidFill>
                    <a:schemeClr val="tx1"/>
                  </a:solidFill>
                  <a:latin typeface="+mn-lt"/>
                  <a:ea typeface="+mn-ea"/>
                  <a:cs typeface="+mn-cs"/>
                </a:defRPr>
              </a:lvl7pPr>
              <a:lvl8pPr marL="207889" indent="-158781"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8pPr>
              <a:lvl9pPr marL="269875" indent="-119063"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9pPr>
            </a:lstStyle>
            <a:p>
              <a:r>
                <a:rPr lang="de-DE" sz="1200" dirty="0">
                  <a:solidFill>
                    <a:schemeClr val="bg1"/>
                  </a:solidFill>
                </a:rPr>
                <a:t>UPB-Himmelblau</a:t>
              </a:r>
            </a:p>
          </p:txBody>
        </p:sp>
        <p:sp>
          <p:nvSpPr>
            <p:cNvPr id="29" name="Ellipse 28">
              <a:extLst>
                <a:ext uri="{FF2B5EF4-FFF2-40B4-BE49-F238E27FC236}">
                  <a16:creationId xmlns:a16="http://schemas.microsoft.com/office/drawing/2014/main" id="{20D2C051-1965-6C71-862C-87A7B2B87006}"/>
                </a:ext>
              </a:extLst>
            </p:cNvPr>
            <p:cNvSpPr>
              <a:spLocks noGrp="1" noRot="1" noMove="1" noResize="1" noEditPoints="1" noAdjustHandles="1" noChangeArrowheads="1" noChangeShapeType="1"/>
            </p:cNvSpPr>
            <p:nvPr/>
          </p:nvSpPr>
          <p:spPr>
            <a:xfrm>
              <a:off x="3908780" y="2235083"/>
              <a:ext cx="246936" cy="246936"/>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 name="Saphirblau">
            <a:extLst>
              <a:ext uri="{FF2B5EF4-FFF2-40B4-BE49-F238E27FC236}">
                <a16:creationId xmlns:a16="http://schemas.microsoft.com/office/drawing/2014/main" id="{518BDE77-AC71-7CE8-2B79-9F02D3F8D679}"/>
              </a:ext>
            </a:extLst>
          </p:cNvPr>
          <p:cNvGrpSpPr>
            <a:grpSpLocks noGrp="1" noUngrp="1" noRot="1" noMove="1" noResize="1"/>
          </p:cNvGrpSpPr>
          <p:nvPr/>
        </p:nvGrpSpPr>
        <p:grpSpPr>
          <a:xfrm>
            <a:off x="9787446" y="3698252"/>
            <a:ext cx="1677385" cy="342600"/>
            <a:chOff x="3908780" y="1860076"/>
            <a:chExt cx="1209010" cy="246936"/>
          </a:xfrm>
        </p:grpSpPr>
        <p:sp>
          <p:nvSpPr>
            <p:cNvPr id="25" name="Inhaltsplatzhalter 4">
              <a:extLst>
                <a:ext uri="{FF2B5EF4-FFF2-40B4-BE49-F238E27FC236}">
                  <a16:creationId xmlns:a16="http://schemas.microsoft.com/office/drawing/2014/main" id="{517DAF67-A9DD-563D-27FE-97352192B82F}"/>
                </a:ext>
              </a:extLst>
            </p:cNvPr>
            <p:cNvSpPr txBox="1">
              <a:spLocks noGrp="1" noRot="1" noMove="1" noResize="1" noEditPoints="1" noAdjustHandles="1" noChangeArrowheads="1" noChangeShapeType="1"/>
            </p:cNvSpPr>
            <p:nvPr/>
          </p:nvSpPr>
          <p:spPr>
            <a:xfrm>
              <a:off x="4299198" y="1900509"/>
              <a:ext cx="818592" cy="175813"/>
            </a:xfrm>
            <a:prstGeom prst="rect">
              <a:avLst/>
            </a:prstGeom>
            <a:ln>
              <a:noFill/>
            </a:ln>
          </p:spPr>
          <p:txBody>
            <a:bodyPr vert="horz" lIns="0" tIns="0" rIns="0" bIns="0" numCol="1" spcCol="612000" rtlCol="0">
              <a:noAutofit/>
            </a:bodyPr>
            <a:lstStyle>
              <a:lvl1pPr marL="0" marR="0" indent="0" algn="l" defTabSz="415778" rtl="0" eaLnBrk="1" fontAlgn="auto" latinLnBrk="0" hangingPunct="1">
                <a:lnSpc>
                  <a:spcPct val="113000"/>
                </a:lnSpc>
                <a:spcBef>
                  <a:spcPts val="0"/>
                </a:spcBef>
                <a:spcAft>
                  <a:spcPts val="0"/>
                </a:spcAft>
                <a:buClrTx/>
                <a:buSzTx/>
                <a:buFont typeface="Arial" panose="020B0604020202020204" pitchFamily="34" charset="0"/>
                <a:buNone/>
                <a:tabLst/>
                <a:defRPr sz="1000" b="0" kern="1200" spc="0" baseline="0">
                  <a:solidFill>
                    <a:schemeClr val="tx1"/>
                  </a:solidFill>
                  <a:latin typeface="+mn-lt"/>
                  <a:ea typeface="+mn-ea"/>
                  <a:cs typeface="+mn-cs"/>
                </a:defRPr>
              </a:lvl1pPr>
              <a:lvl2pPr marL="81846" indent="-81846" algn="l" defTabSz="415778" rtl="0" eaLnBrk="1" latinLnBrk="0" hangingPunct="1">
                <a:lnSpc>
                  <a:spcPct val="113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2pPr>
              <a:lvl3pPr marL="176787" indent="-81846"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3pPr>
              <a:lvl4pPr marL="266818" indent="-78572"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4pPr>
              <a:lvl5pPr marL="125413" indent="-125413" algn="l" defTabSz="415778" rtl="0" eaLnBrk="1" latinLnBrk="0" hangingPunct="1">
                <a:lnSpc>
                  <a:spcPct val="113000"/>
                </a:lnSpc>
                <a:spcBef>
                  <a:spcPts val="0"/>
                </a:spcBef>
                <a:spcAft>
                  <a:spcPts val="0"/>
                </a:spcAft>
                <a:buFont typeface="+mj-lt"/>
                <a:buAutoNum type="arabicPeriod"/>
                <a:defRPr sz="1000" kern="1200">
                  <a:solidFill>
                    <a:schemeClr val="tx1"/>
                  </a:solidFill>
                  <a:latin typeface="+mn-lt"/>
                  <a:ea typeface="+mn-ea"/>
                  <a:cs typeface="+mn-cs"/>
                </a:defRPr>
              </a:lvl5pPr>
              <a:lvl6pPr marL="261907" indent="-130954" algn="l" defTabSz="415778" rtl="0" eaLnBrk="1" latinLnBrk="0" hangingPunct="1">
                <a:lnSpc>
                  <a:spcPct val="113000"/>
                </a:lnSpc>
                <a:spcBef>
                  <a:spcPts val="318"/>
                </a:spcBef>
                <a:spcAft>
                  <a:spcPts val="0"/>
                </a:spcAft>
                <a:buFont typeface="+mj-lt"/>
                <a:buAutoNum type="arabicPeriod"/>
                <a:defRPr sz="800" kern="1200">
                  <a:solidFill>
                    <a:schemeClr val="tx1"/>
                  </a:solidFill>
                  <a:latin typeface="+mn-lt"/>
                  <a:ea typeface="+mn-ea"/>
                  <a:cs typeface="+mn-cs"/>
                </a:defRPr>
              </a:lvl6pPr>
              <a:lvl7pPr marL="269875" indent="-130175" algn="l" defTabSz="415778" rtl="0" eaLnBrk="1" latinLnBrk="0" hangingPunct="1">
                <a:lnSpc>
                  <a:spcPct val="113000"/>
                </a:lnSpc>
                <a:spcBef>
                  <a:spcPts val="318"/>
                </a:spcBef>
                <a:spcAft>
                  <a:spcPts val="0"/>
                </a:spcAft>
                <a:buFont typeface="+mj-lt"/>
                <a:buAutoNum type="alphaLcPeriod"/>
                <a:defRPr sz="800" kern="1200">
                  <a:solidFill>
                    <a:schemeClr val="tx1"/>
                  </a:solidFill>
                  <a:latin typeface="+mn-lt"/>
                  <a:ea typeface="+mn-ea"/>
                  <a:cs typeface="+mn-cs"/>
                </a:defRPr>
              </a:lvl7pPr>
              <a:lvl8pPr marL="207889" indent="-158781"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8pPr>
              <a:lvl9pPr marL="269875" indent="-119063"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9pPr>
            </a:lstStyle>
            <a:p>
              <a:r>
                <a:rPr lang="de-DE" sz="1200" dirty="0">
                  <a:solidFill>
                    <a:schemeClr val="bg1"/>
                  </a:solidFill>
                </a:rPr>
                <a:t>UPB-Saphirblau</a:t>
              </a:r>
            </a:p>
          </p:txBody>
        </p:sp>
        <p:sp>
          <p:nvSpPr>
            <p:cNvPr id="26" name="Ellipse 25">
              <a:extLst>
                <a:ext uri="{FF2B5EF4-FFF2-40B4-BE49-F238E27FC236}">
                  <a16:creationId xmlns:a16="http://schemas.microsoft.com/office/drawing/2014/main" id="{2B027CCF-A82E-38BC-BA5A-8FC80588A953}"/>
                </a:ext>
              </a:extLst>
            </p:cNvPr>
            <p:cNvSpPr>
              <a:spLocks noGrp="1" noRot="1" noMove="1" noResize="1" noEditPoints="1" noAdjustHandles="1" noChangeArrowheads="1" noChangeShapeType="1"/>
            </p:cNvSpPr>
            <p:nvPr/>
          </p:nvSpPr>
          <p:spPr>
            <a:xfrm>
              <a:off x="3908780" y="1860076"/>
              <a:ext cx="246936" cy="246936"/>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 name="Ultrablau">
            <a:extLst>
              <a:ext uri="{FF2B5EF4-FFF2-40B4-BE49-F238E27FC236}">
                <a16:creationId xmlns:a16="http://schemas.microsoft.com/office/drawing/2014/main" id="{4674771F-6C3F-63A3-9334-84AF312AC6B0}"/>
              </a:ext>
            </a:extLst>
          </p:cNvPr>
          <p:cNvGrpSpPr>
            <a:grpSpLocks noGrp="1" noUngrp="1" noRot="1" noMove="1" noResize="1"/>
          </p:cNvGrpSpPr>
          <p:nvPr/>
        </p:nvGrpSpPr>
        <p:grpSpPr>
          <a:xfrm>
            <a:off x="9787446" y="3254198"/>
            <a:ext cx="1547999" cy="342600"/>
            <a:chOff x="3908780" y="1485069"/>
            <a:chExt cx="1115752" cy="246936"/>
          </a:xfrm>
        </p:grpSpPr>
        <p:sp>
          <p:nvSpPr>
            <p:cNvPr id="22" name="Inhaltsplatzhalter 4">
              <a:extLst>
                <a:ext uri="{FF2B5EF4-FFF2-40B4-BE49-F238E27FC236}">
                  <a16:creationId xmlns:a16="http://schemas.microsoft.com/office/drawing/2014/main" id="{61F608BB-3FEF-C16B-C297-4438F4D34333}"/>
                </a:ext>
              </a:extLst>
            </p:cNvPr>
            <p:cNvSpPr txBox="1">
              <a:spLocks noGrp="1" noRot="1" noMove="1" noResize="1" noEditPoints="1" noAdjustHandles="1" noChangeArrowheads="1" noChangeShapeType="1"/>
            </p:cNvSpPr>
            <p:nvPr/>
          </p:nvSpPr>
          <p:spPr>
            <a:xfrm>
              <a:off x="4299198" y="1525502"/>
              <a:ext cx="725334" cy="175813"/>
            </a:xfrm>
            <a:prstGeom prst="rect">
              <a:avLst/>
            </a:prstGeom>
            <a:ln>
              <a:noFill/>
            </a:ln>
          </p:spPr>
          <p:txBody>
            <a:bodyPr vert="horz" lIns="0" tIns="0" rIns="0" bIns="0" numCol="1" spcCol="612000" rtlCol="0">
              <a:noAutofit/>
            </a:bodyPr>
            <a:lstStyle>
              <a:lvl1pPr marL="0" marR="0" indent="0" algn="l" defTabSz="415778" rtl="0" eaLnBrk="1" fontAlgn="auto" latinLnBrk="0" hangingPunct="1">
                <a:lnSpc>
                  <a:spcPct val="113000"/>
                </a:lnSpc>
                <a:spcBef>
                  <a:spcPts val="0"/>
                </a:spcBef>
                <a:spcAft>
                  <a:spcPts val="0"/>
                </a:spcAft>
                <a:buClrTx/>
                <a:buSzTx/>
                <a:buFont typeface="Arial" panose="020B0604020202020204" pitchFamily="34" charset="0"/>
                <a:buNone/>
                <a:tabLst/>
                <a:defRPr sz="1000" b="0" kern="1200" spc="0" baseline="0">
                  <a:solidFill>
                    <a:schemeClr val="tx1"/>
                  </a:solidFill>
                  <a:latin typeface="+mn-lt"/>
                  <a:ea typeface="+mn-ea"/>
                  <a:cs typeface="+mn-cs"/>
                </a:defRPr>
              </a:lvl1pPr>
              <a:lvl2pPr marL="81846" indent="-81846" algn="l" defTabSz="415778" rtl="0" eaLnBrk="1" latinLnBrk="0" hangingPunct="1">
                <a:lnSpc>
                  <a:spcPct val="113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2pPr>
              <a:lvl3pPr marL="176787" indent="-81846"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3pPr>
              <a:lvl4pPr marL="266818" indent="-78572"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4pPr>
              <a:lvl5pPr marL="125413" indent="-125413" algn="l" defTabSz="415778" rtl="0" eaLnBrk="1" latinLnBrk="0" hangingPunct="1">
                <a:lnSpc>
                  <a:spcPct val="113000"/>
                </a:lnSpc>
                <a:spcBef>
                  <a:spcPts val="0"/>
                </a:spcBef>
                <a:spcAft>
                  <a:spcPts val="0"/>
                </a:spcAft>
                <a:buFont typeface="+mj-lt"/>
                <a:buAutoNum type="arabicPeriod"/>
                <a:defRPr sz="1000" kern="1200">
                  <a:solidFill>
                    <a:schemeClr val="tx1"/>
                  </a:solidFill>
                  <a:latin typeface="+mn-lt"/>
                  <a:ea typeface="+mn-ea"/>
                  <a:cs typeface="+mn-cs"/>
                </a:defRPr>
              </a:lvl5pPr>
              <a:lvl6pPr marL="261907" indent="-130954" algn="l" defTabSz="415778" rtl="0" eaLnBrk="1" latinLnBrk="0" hangingPunct="1">
                <a:lnSpc>
                  <a:spcPct val="113000"/>
                </a:lnSpc>
                <a:spcBef>
                  <a:spcPts val="318"/>
                </a:spcBef>
                <a:spcAft>
                  <a:spcPts val="0"/>
                </a:spcAft>
                <a:buFont typeface="+mj-lt"/>
                <a:buAutoNum type="arabicPeriod"/>
                <a:defRPr sz="800" kern="1200">
                  <a:solidFill>
                    <a:schemeClr val="tx1"/>
                  </a:solidFill>
                  <a:latin typeface="+mn-lt"/>
                  <a:ea typeface="+mn-ea"/>
                  <a:cs typeface="+mn-cs"/>
                </a:defRPr>
              </a:lvl6pPr>
              <a:lvl7pPr marL="269875" indent="-130175" algn="l" defTabSz="415778" rtl="0" eaLnBrk="1" latinLnBrk="0" hangingPunct="1">
                <a:lnSpc>
                  <a:spcPct val="113000"/>
                </a:lnSpc>
                <a:spcBef>
                  <a:spcPts val="318"/>
                </a:spcBef>
                <a:spcAft>
                  <a:spcPts val="0"/>
                </a:spcAft>
                <a:buFont typeface="+mj-lt"/>
                <a:buAutoNum type="alphaLcPeriod"/>
                <a:defRPr sz="800" kern="1200">
                  <a:solidFill>
                    <a:schemeClr val="tx1"/>
                  </a:solidFill>
                  <a:latin typeface="+mn-lt"/>
                  <a:ea typeface="+mn-ea"/>
                  <a:cs typeface="+mn-cs"/>
                </a:defRPr>
              </a:lvl7pPr>
              <a:lvl8pPr marL="207889" indent="-158781"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8pPr>
              <a:lvl9pPr marL="269875" indent="-119063"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9pPr>
            </a:lstStyle>
            <a:p>
              <a:r>
                <a:rPr lang="de-DE" sz="1200" dirty="0">
                  <a:solidFill>
                    <a:schemeClr val="bg1"/>
                  </a:solidFill>
                </a:rPr>
                <a:t>UPB-Ultrablau</a:t>
              </a:r>
            </a:p>
          </p:txBody>
        </p:sp>
        <p:sp>
          <p:nvSpPr>
            <p:cNvPr id="23" name="Ellipse 22">
              <a:extLst>
                <a:ext uri="{FF2B5EF4-FFF2-40B4-BE49-F238E27FC236}">
                  <a16:creationId xmlns:a16="http://schemas.microsoft.com/office/drawing/2014/main" id="{96037ED3-0BA1-77D6-E5CD-ABB9F8FBD9F5}"/>
                </a:ext>
              </a:extLst>
            </p:cNvPr>
            <p:cNvSpPr>
              <a:spLocks noGrp="1" noRot="1" noMove="1" noResize="1" noEditPoints="1" noAdjustHandles="1" noChangeArrowheads="1" noChangeShapeType="1"/>
            </p:cNvSpPr>
            <p:nvPr/>
          </p:nvSpPr>
          <p:spPr>
            <a:xfrm>
              <a:off x="3908780" y="1485069"/>
              <a:ext cx="246936" cy="246936"/>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6" name="Markierte Farbübersicht">
            <a:extLst>
              <a:ext uri="{FF2B5EF4-FFF2-40B4-BE49-F238E27FC236}">
                <a16:creationId xmlns:a16="http://schemas.microsoft.com/office/drawing/2014/main" id="{710BEC4D-4E15-5192-D2B2-BCE09B42C1DB}"/>
              </a:ext>
            </a:extLst>
          </p:cNvPr>
          <p:cNvGrpSpPr>
            <a:grpSpLocks noGrp="1" noUngrp="1" noRot="1" noMove="1" noResize="1"/>
          </p:cNvGrpSpPr>
          <p:nvPr/>
        </p:nvGrpSpPr>
        <p:grpSpPr>
          <a:xfrm>
            <a:off x="9606138" y="2553112"/>
            <a:ext cx="1945293" cy="497787"/>
            <a:chOff x="3922636" y="884384"/>
            <a:chExt cx="1402109" cy="358790"/>
          </a:xfrm>
        </p:grpSpPr>
        <p:pic>
          <p:nvPicPr>
            <p:cNvPr id="37" name="Grafik 36">
              <a:extLst>
                <a:ext uri="{FF2B5EF4-FFF2-40B4-BE49-F238E27FC236}">
                  <a16:creationId xmlns:a16="http://schemas.microsoft.com/office/drawing/2014/main" id="{5A0A04BE-965E-FA52-2465-E8A67CCC5CF3}"/>
                </a:ext>
              </a:extLst>
            </p:cNvPr>
            <p:cNvPicPr>
              <a:picLocks noGrp="1" noRot="1" noChangeAspect="1" noMove="1" noResize="1" noEditPoints="1" noAdjustHandles="1" noChangeArrowheads="1" noChangeShapeType="1" noCrop="1"/>
            </p:cNvPicPr>
            <p:nvPr/>
          </p:nvPicPr>
          <p:blipFill>
            <a:blip r:embed="rId3"/>
            <a:stretch>
              <a:fillRect/>
            </a:stretch>
          </p:blipFill>
          <p:spPr>
            <a:xfrm>
              <a:off x="3922636" y="884384"/>
              <a:ext cx="1402109" cy="352530"/>
            </a:xfrm>
            <a:prstGeom prst="rect">
              <a:avLst/>
            </a:prstGeom>
          </p:spPr>
        </p:pic>
        <p:sp>
          <p:nvSpPr>
            <p:cNvPr id="38" name="Rechteck 37">
              <a:extLst>
                <a:ext uri="{FF2B5EF4-FFF2-40B4-BE49-F238E27FC236}">
                  <a16:creationId xmlns:a16="http://schemas.microsoft.com/office/drawing/2014/main" id="{B109EC9E-834F-730A-DC21-4D3869B59053}"/>
                </a:ext>
              </a:extLst>
            </p:cNvPr>
            <p:cNvSpPr>
              <a:spLocks noGrp="1" noRot="1" noMove="1" noResize="1" noEditPoints="1" noAdjustHandles="1" noChangeArrowheads="1" noChangeShapeType="1"/>
            </p:cNvSpPr>
            <p:nvPr/>
          </p:nvSpPr>
          <p:spPr>
            <a:xfrm>
              <a:off x="4351106" y="1068513"/>
              <a:ext cx="558000" cy="16952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EA28A98C-5029-7D57-A37F-8513F3087004}"/>
                </a:ext>
              </a:extLst>
            </p:cNvPr>
            <p:cNvSpPr>
              <a:spLocks noGrp="1" noRot="1" noMove="1" noResize="1" noEditPoints="1" noAdjustHandles="1" noChangeArrowheads="1" noChangeShapeType="1"/>
            </p:cNvSpPr>
            <p:nvPr/>
          </p:nvSpPr>
          <p:spPr>
            <a:xfrm>
              <a:off x="5034338" y="1073650"/>
              <a:ext cx="144000" cy="16952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Intro Zusatzinfo">
            <a:extLst>
              <a:ext uri="{FF2B5EF4-FFF2-40B4-BE49-F238E27FC236}">
                <a16:creationId xmlns:a16="http://schemas.microsoft.com/office/drawing/2014/main" id="{E71AD21C-F56D-47CC-F0AF-9EC8D0562EBB}"/>
              </a:ext>
            </a:extLst>
          </p:cNvPr>
          <p:cNvSpPr>
            <a:spLocks noGrp="1" noRot="1" noMove="1" noResize="1" noEditPoints="1" noAdjustHandles="1" noChangeArrowheads="1" noChangeShapeType="1"/>
          </p:cNvSpPr>
          <p:nvPr>
            <p:ph type="body" orient="vert" idx="15"/>
          </p:nvPr>
        </p:nvSpPr>
        <p:spPr>
          <a:xfrm>
            <a:off x="9598023" y="2025651"/>
            <a:ext cx="2192340" cy="481490"/>
          </a:xfrm>
        </p:spPr>
        <p:txBody>
          <a:bodyPr/>
          <a:lstStyle/>
          <a:p>
            <a:pPr marL="0" indent="0">
              <a:buNone/>
            </a:pPr>
            <a:r>
              <a:rPr lang="de-DE" dirty="0"/>
              <a:t>Übersicht der barrierearmen Farben:</a:t>
            </a:r>
          </a:p>
        </p:txBody>
      </p:sp>
      <p:sp>
        <p:nvSpPr>
          <p:cNvPr id="42" name="Text 2">
            <a:extLst>
              <a:ext uri="{FF2B5EF4-FFF2-40B4-BE49-F238E27FC236}">
                <a16:creationId xmlns:a16="http://schemas.microsoft.com/office/drawing/2014/main" id="{EF774FE5-1DDF-2540-3F23-39BDDD5EAC4E}"/>
              </a:ext>
            </a:extLst>
          </p:cNvPr>
          <p:cNvSpPr txBox="1">
            <a:spLocks noGrp="1" noRot="1" noMove="1" noResize="1" noEditPoints="1" noAdjustHandles="1" noChangeArrowheads="1" noChangeShapeType="1"/>
          </p:cNvSpPr>
          <p:nvPr/>
        </p:nvSpPr>
        <p:spPr>
          <a:xfrm>
            <a:off x="401638" y="4761651"/>
            <a:ext cx="8391525" cy="1316887"/>
          </a:xfrm>
          <a:prstGeom prst="rect">
            <a:avLst/>
          </a:prstGeom>
        </p:spPr>
        <p:txBody>
          <a:bodyPr vert="horz" lIns="0" tIns="0" rIns="0" bIns="0" numCol="1" spcCol="612000" rtlCol="0">
            <a:noAutofit/>
          </a:bodyPr>
          <a:lstStyle>
            <a:lvl1pPr marL="0" marR="0" indent="0" algn="l" defTabSz="914400" rtl="0" eaLnBrk="1" fontAlgn="auto" latinLnBrk="0" hangingPunct="1">
              <a:lnSpc>
                <a:spcPct val="113000"/>
              </a:lnSpc>
              <a:spcBef>
                <a:spcPts val="0"/>
              </a:spcBef>
              <a:spcAft>
                <a:spcPts val="0"/>
              </a:spcAft>
              <a:buClrTx/>
              <a:buSzTx/>
              <a:buFont typeface="Arial" panose="020B0604020202020204" pitchFamily="34" charset="0"/>
              <a:buNone/>
              <a:tabLst/>
              <a:defRPr sz="1800" b="0" kern="1200" spc="0" baseline="0">
                <a:solidFill>
                  <a:schemeClr val="tx1"/>
                </a:solidFill>
                <a:latin typeface="+mn-lt"/>
                <a:ea typeface="+mn-ea"/>
                <a:cs typeface="+mn-cs"/>
              </a:defRPr>
            </a:lvl1pPr>
            <a:lvl2pPr marL="180000" indent="-180000" algn="l" defTabSz="914400" rtl="0" eaLnBrk="1" latinLnBrk="0" hangingPunct="1">
              <a:lnSpc>
                <a:spcPct val="113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2pPr>
            <a:lvl3pPr marL="388800" indent="-1800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3pPr>
            <a:lvl4pPr marL="586800" indent="-17280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4pPr>
            <a:lvl5pPr marL="399600" indent="-277200" algn="l" defTabSz="914400" rtl="0" eaLnBrk="1" latinLnBrk="0" hangingPunct="1">
              <a:lnSpc>
                <a:spcPct val="113000"/>
              </a:lnSpc>
              <a:spcBef>
                <a:spcPts val="0"/>
              </a:spcBef>
              <a:spcAft>
                <a:spcPts val="0"/>
              </a:spcAft>
              <a:buFont typeface="+mj-lt"/>
              <a:buAutoNum type="arabicPeriod"/>
              <a:defRPr sz="1800" kern="1200">
                <a:solidFill>
                  <a:schemeClr val="tx1"/>
                </a:solidFill>
                <a:latin typeface="+mn-lt"/>
                <a:ea typeface="+mn-ea"/>
                <a:cs typeface="+mn-cs"/>
              </a:defRPr>
            </a:lvl5pPr>
            <a:lvl6pPr marL="576000" indent="-288000" algn="l" defTabSz="914400" rtl="0" eaLnBrk="1" latinLnBrk="0" hangingPunct="1">
              <a:lnSpc>
                <a:spcPct val="113000"/>
              </a:lnSpc>
              <a:spcBef>
                <a:spcPts val="700"/>
              </a:spcBef>
              <a:spcAft>
                <a:spcPts val="0"/>
              </a:spcAft>
              <a:buFont typeface="+mj-lt"/>
              <a:buAutoNum type="alphaLcPeriod"/>
              <a:defRPr sz="1600" kern="1200">
                <a:solidFill>
                  <a:schemeClr val="tx1"/>
                </a:solidFill>
                <a:latin typeface="+mn-lt"/>
                <a:ea typeface="+mn-ea"/>
                <a:cs typeface="+mn-cs"/>
              </a:defRPr>
            </a:lvl6pPr>
            <a:lvl7pPr marL="871200" indent="-288000" algn="l" defTabSz="914400" rtl="0" eaLnBrk="1" latinLnBrk="0" hangingPunct="1">
              <a:lnSpc>
                <a:spcPct val="113000"/>
              </a:lnSpc>
              <a:spcBef>
                <a:spcPts val="700"/>
              </a:spcBef>
              <a:spcAft>
                <a:spcPts val="0"/>
              </a:spcAft>
              <a:buFont typeface="+mj-lt"/>
              <a:buAutoNum type="romanLcPeriod"/>
              <a:defRPr sz="1600" kern="1200">
                <a:solidFill>
                  <a:schemeClr val="tx1"/>
                </a:solidFill>
                <a:latin typeface="+mn-lt"/>
                <a:ea typeface="+mn-ea"/>
                <a:cs typeface="+mn-cs"/>
              </a:defRPr>
            </a:lvl7pPr>
            <a:lvl8pPr marL="432000" indent="-349200" algn="l" defTabSz="914400" rtl="0" eaLnBrk="1" latinLnBrk="0" hangingPunct="1">
              <a:lnSpc>
                <a:spcPct val="113000"/>
              </a:lnSpc>
              <a:spcBef>
                <a:spcPts val="0"/>
              </a:spcBef>
              <a:spcAft>
                <a:spcPts val="0"/>
              </a:spcAft>
              <a:buFont typeface="Wingdings 2" panose="05020102010507070707" pitchFamily="18" charset="2"/>
              <a:buChar char=""/>
              <a:defRPr sz="1800" kern="1200">
                <a:solidFill>
                  <a:schemeClr val="tx1"/>
                </a:solidFill>
                <a:latin typeface="+mn-lt"/>
                <a:ea typeface="+mn-ea"/>
                <a:cs typeface="+mn-cs"/>
              </a:defRPr>
            </a:lvl8pPr>
            <a:lvl9pPr marL="576000" indent="-349200" algn="l" defTabSz="914400" rtl="0" eaLnBrk="1" latinLnBrk="0" hangingPunct="1">
              <a:lnSpc>
                <a:spcPct val="113000"/>
              </a:lnSpc>
              <a:spcBef>
                <a:spcPts val="0"/>
              </a:spcBef>
              <a:spcAft>
                <a:spcPts val="0"/>
              </a:spcAft>
              <a:buFont typeface="Wingdings 2" panose="05020102010507070707" pitchFamily="18" charset="2"/>
              <a:buChar char="£"/>
              <a:defRPr sz="1600" kern="1200">
                <a:solidFill>
                  <a:schemeClr val="tx1"/>
                </a:solidFill>
                <a:latin typeface="+mn-lt"/>
                <a:ea typeface="+mn-ea"/>
                <a:cs typeface="+mn-cs"/>
              </a:defRPr>
            </a:lvl9pPr>
          </a:lstStyle>
          <a:p>
            <a:r>
              <a:rPr lang="de-DE" dirty="0"/>
              <a:t>PowerPoint generiert automatische Abstufungen der Originalfarben und ergänzt die PPT-Standardfarben. Diese Farben sind nicht CD-konform und insbesondere die dunkleren Abstufungen weichen stark vom CD ab. Die Funktion lässt sich jedoch nicht deaktivieren.</a:t>
            </a:r>
          </a:p>
        </p:txBody>
      </p:sp>
      <p:grpSp>
        <p:nvGrpSpPr>
          <p:cNvPr id="62" name="Keine CD-Farben">
            <a:extLst>
              <a:ext uri="{FF2B5EF4-FFF2-40B4-BE49-F238E27FC236}">
                <a16:creationId xmlns:a16="http://schemas.microsoft.com/office/drawing/2014/main" id="{5F9C42FB-7708-DC9A-28B3-92AEA0BE63B7}"/>
              </a:ext>
            </a:extLst>
          </p:cNvPr>
          <p:cNvGrpSpPr>
            <a:grpSpLocks/>
          </p:cNvGrpSpPr>
          <p:nvPr/>
        </p:nvGrpSpPr>
        <p:grpSpPr>
          <a:xfrm>
            <a:off x="3435244" y="4278462"/>
            <a:ext cx="2034571" cy="360000"/>
            <a:chOff x="3435244" y="4278462"/>
            <a:chExt cx="2034571" cy="360000"/>
          </a:xfrm>
        </p:grpSpPr>
        <p:pic>
          <p:nvPicPr>
            <p:cNvPr id="46" name="warning">
              <a:extLst>
                <a:ext uri="{FF2B5EF4-FFF2-40B4-BE49-F238E27FC236}">
                  <a16:creationId xmlns:a16="http://schemas.microsoft.com/office/drawing/2014/main" id="{E822FEDF-87AC-1BAE-11F9-CFD55B8AF5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35244" y="4278462"/>
              <a:ext cx="360000" cy="360000"/>
            </a:xfrm>
            <a:prstGeom prst="rect">
              <a:avLst/>
            </a:prstGeom>
          </p:spPr>
        </p:pic>
        <p:sp>
          <p:nvSpPr>
            <p:cNvPr id="47" name="Inhaltsplatzhalter 4">
              <a:extLst>
                <a:ext uri="{FF2B5EF4-FFF2-40B4-BE49-F238E27FC236}">
                  <a16:creationId xmlns:a16="http://schemas.microsoft.com/office/drawing/2014/main" id="{6C460D42-C057-E813-00C0-0C80A00E35E4}"/>
                </a:ext>
              </a:extLst>
            </p:cNvPr>
            <p:cNvSpPr txBox="1">
              <a:spLocks/>
            </p:cNvSpPr>
            <p:nvPr/>
          </p:nvSpPr>
          <p:spPr>
            <a:xfrm>
              <a:off x="3972532" y="4392237"/>
              <a:ext cx="1497283" cy="132450"/>
            </a:xfrm>
            <a:prstGeom prst="rect">
              <a:avLst/>
            </a:prstGeom>
          </p:spPr>
          <p:txBody>
            <a:bodyPr vert="horz" lIns="0" tIns="0" rIns="0" bIns="0" numCol="1" spcCol="612000" rtlCol="0">
              <a:noAutofit/>
            </a:bodyPr>
            <a:lstStyle>
              <a:lvl1pPr marL="0" marR="0" indent="0" algn="l" defTabSz="415778" rtl="0" eaLnBrk="1" fontAlgn="auto" latinLnBrk="0" hangingPunct="1">
                <a:lnSpc>
                  <a:spcPct val="113000"/>
                </a:lnSpc>
                <a:spcBef>
                  <a:spcPts val="0"/>
                </a:spcBef>
                <a:spcAft>
                  <a:spcPts val="0"/>
                </a:spcAft>
                <a:buClrTx/>
                <a:buSzTx/>
                <a:buFont typeface="Arial" panose="020B0604020202020204" pitchFamily="34" charset="0"/>
                <a:buNone/>
                <a:tabLst/>
                <a:defRPr sz="1000" b="0" kern="1200" spc="0" baseline="0">
                  <a:solidFill>
                    <a:schemeClr val="tx1"/>
                  </a:solidFill>
                  <a:latin typeface="+mn-lt"/>
                  <a:ea typeface="+mn-ea"/>
                  <a:cs typeface="+mn-cs"/>
                </a:defRPr>
              </a:lvl1pPr>
              <a:lvl2pPr marL="81846" indent="-81846" algn="l" defTabSz="415778" rtl="0" eaLnBrk="1" latinLnBrk="0" hangingPunct="1">
                <a:lnSpc>
                  <a:spcPct val="113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2pPr>
              <a:lvl3pPr marL="176787" indent="-81846"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3pPr>
              <a:lvl4pPr marL="266818" indent="-78572"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4pPr>
              <a:lvl5pPr marL="125413" indent="-125413" algn="l" defTabSz="415778" rtl="0" eaLnBrk="1" latinLnBrk="0" hangingPunct="1">
                <a:lnSpc>
                  <a:spcPct val="113000"/>
                </a:lnSpc>
                <a:spcBef>
                  <a:spcPts val="0"/>
                </a:spcBef>
                <a:spcAft>
                  <a:spcPts val="0"/>
                </a:spcAft>
                <a:buFont typeface="+mj-lt"/>
                <a:buAutoNum type="arabicPeriod"/>
                <a:defRPr sz="1000" kern="1200">
                  <a:solidFill>
                    <a:schemeClr val="tx1"/>
                  </a:solidFill>
                  <a:latin typeface="+mn-lt"/>
                  <a:ea typeface="+mn-ea"/>
                  <a:cs typeface="+mn-cs"/>
                </a:defRPr>
              </a:lvl5pPr>
              <a:lvl6pPr marL="261907" indent="-130954" algn="l" defTabSz="415778" rtl="0" eaLnBrk="1" latinLnBrk="0" hangingPunct="1">
                <a:lnSpc>
                  <a:spcPct val="113000"/>
                </a:lnSpc>
                <a:spcBef>
                  <a:spcPts val="318"/>
                </a:spcBef>
                <a:spcAft>
                  <a:spcPts val="0"/>
                </a:spcAft>
                <a:buFont typeface="+mj-lt"/>
                <a:buAutoNum type="arabicPeriod"/>
                <a:defRPr sz="800" kern="1200">
                  <a:solidFill>
                    <a:schemeClr val="tx1"/>
                  </a:solidFill>
                  <a:latin typeface="+mn-lt"/>
                  <a:ea typeface="+mn-ea"/>
                  <a:cs typeface="+mn-cs"/>
                </a:defRPr>
              </a:lvl6pPr>
              <a:lvl7pPr marL="269875" indent="-130175" algn="l" defTabSz="415778" rtl="0" eaLnBrk="1" latinLnBrk="0" hangingPunct="1">
                <a:lnSpc>
                  <a:spcPct val="113000"/>
                </a:lnSpc>
                <a:spcBef>
                  <a:spcPts val="318"/>
                </a:spcBef>
                <a:spcAft>
                  <a:spcPts val="0"/>
                </a:spcAft>
                <a:buFont typeface="+mj-lt"/>
                <a:buAutoNum type="alphaLcPeriod"/>
                <a:defRPr sz="800" kern="1200">
                  <a:solidFill>
                    <a:schemeClr val="tx1"/>
                  </a:solidFill>
                  <a:latin typeface="+mn-lt"/>
                  <a:ea typeface="+mn-ea"/>
                  <a:cs typeface="+mn-cs"/>
                </a:defRPr>
              </a:lvl7pPr>
              <a:lvl8pPr marL="207889" indent="-158781"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8pPr>
              <a:lvl9pPr marL="269875" indent="-119063"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9pPr>
            </a:lstStyle>
            <a:p>
              <a:r>
                <a:rPr lang="de-DE" sz="1200" dirty="0">
                  <a:solidFill>
                    <a:schemeClr val="tx2"/>
                  </a:solidFill>
                </a:rPr>
                <a:t>Keine CD-Farben</a:t>
              </a:r>
            </a:p>
          </p:txBody>
        </p:sp>
      </p:grpSp>
      <p:grpSp>
        <p:nvGrpSpPr>
          <p:cNvPr id="63" name="Keine CD-konformen Farbabstufungen">
            <a:extLst>
              <a:ext uri="{FF2B5EF4-FFF2-40B4-BE49-F238E27FC236}">
                <a16:creationId xmlns:a16="http://schemas.microsoft.com/office/drawing/2014/main" id="{EEBFF93E-80E5-F25C-6899-4259F1570A4E}"/>
              </a:ext>
            </a:extLst>
          </p:cNvPr>
          <p:cNvGrpSpPr>
            <a:grpSpLocks/>
          </p:cNvGrpSpPr>
          <p:nvPr/>
        </p:nvGrpSpPr>
        <p:grpSpPr>
          <a:xfrm>
            <a:off x="3418819" y="3374219"/>
            <a:ext cx="2387880" cy="425781"/>
            <a:chOff x="3418819" y="3374219"/>
            <a:chExt cx="2387880" cy="425781"/>
          </a:xfrm>
        </p:grpSpPr>
        <p:pic>
          <p:nvPicPr>
            <p:cNvPr id="44" name="warning">
              <a:extLst>
                <a:ext uri="{FF2B5EF4-FFF2-40B4-BE49-F238E27FC236}">
                  <a16:creationId xmlns:a16="http://schemas.microsoft.com/office/drawing/2014/main" id="{2363B4D9-F031-B7B8-CA6B-E0DEABD982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18819" y="3374219"/>
              <a:ext cx="360000" cy="360000"/>
            </a:xfrm>
            <a:prstGeom prst="rect">
              <a:avLst/>
            </a:prstGeom>
          </p:spPr>
        </p:pic>
        <p:sp>
          <p:nvSpPr>
            <p:cNvPr id="45" name="Inhaltsplatzhalter 4">
              <a:extLst>
                <a:ext uri="{FF2B5EF4-FFF2-40B4-BE49-F238E27FC236}">
                  <a16:creationId xmlns:a16="http://schemas.microsoft.com/office/drawing/2014/main" id="{8A67219E-BBDF-2DA2-8B43-436E7E0D5617}"/>
                </a:ext>
              </a:extLst>
            </p:cNvPr>
            <p:cNvSpPr txBox="1">
              <a:spLocks/>
            </p:cNvSpPr>
            <p:nvPr/>
          </p:nvSpPr>
          <p:spPr>
            <a:xfrm>
              <a:off x="3972532" y="3393537"/>
              <a:ext cx="1834167" cy="406463"/>
            </a:xfrm>
            <a:prstGeom prst="rect">
              <a:avLst/>
            </a:prstGeom>
          </p:spPr>
          <p:txBody>
            <a:bodyPr vert="horz" lIns="0" tIns="0" rIns="0" bIns="0" numCol="1" spcCol="612000" rtlCol="0">
              <a:noAutofit/>
            </a:bodyPr>
            <a:lstStyle>
              <a:lvl1pPr marL="0" marR="0" indent="0" algn="l" defTabSz="415778" rtl="0" eaLnBrk="1" fontAlgn="auto" latinLnBrk="0" hangingPunct="1">
                <a:lnSpc>
                  <a:spcPct val="113000"/>
                </a:lnSpc>
                <a:spcBef>
                  <a:spcPts val="0"/>
                </a:spcBef>
                <a:spcAft>
                  <a:spcPts val="0"/>
                </a:spcAft>
                <a:buClrTx/>
                <a:buSzTx/>
                <a:buFont typeface="Arial" panose="020B0604020202020204" pitchFamily="34" charset="0"/>
                <a:buNone/>
                <a:tabLst/>
                <a:defRPr sz="1000" b="0" kern="1200" spc="0" baseline="0">
                  <a:solidFill>
                    <a:schemeClr val="tx1"/>
                  </a:solidFill>
                  <a:latin typeface="+mn-lt"/>
                  <a:ea typeface="+mn-ea"/>
                  <a:cs typeface="+mn-cs"/>
                </a:defRPr>
              </a:lvl1pPr>
              <a:lvl2pPr marL="81846" indent="-81846" algn="l" defTabSz="415778" rtl="0" eaLnBrk="1" latinLnBrk="0" hangingPunct="1">
                <a:lnSpc>
                  <a:spcPct val="113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2pPr>
              <a:lvl3pPr marL="176787" indent="-81846"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3pPr>
              <a:lvl4pPr marL="266818" indent="-78572" algn="l" defTabSz="415778" rtl="0" eaLnBrk="1" latinLnBrk="0" hangingPunct="1">
                <a:lnSpc>
                  <a:spcPct val="100000"/>
                </a:lnSpc>
                <a:spcBef>
                  <a:spcPts val="91"/>
                </a:spcBef>
                <a:spcAft>
                  <a:spcPts val="91"/>
                </a:spcAft>
                <a:buFont typeface="Arial" panose="020B0604020202020204" pitchFamily="34" charset="0"/>
                <a:buChar char="•"/>
                <a:defRPr sz="800" kern="1200">
                  <a:solidFill>
                    <a:schemeClr val="tx1"/>
                  </a:solidFill>
                  <a:latin typeface="+mn-lt"/>
                  <a:ea typeface="+mn-ea"/>
                  <a:cs typeface="+mn-cs"/>
                </a:defRPr>
              </a:lvl4pPr>
              <a:lvl5pPr marL="125413" indent="-125413" algn="l" defTabSz="415778" rtl="0" eaLnBrk="1" latinLnBrk="0" hangingPunct="1">
                <a:lnSpc>
                  <a:spcPct val="113000"/>
                </a:lnSpc>
                <a:spcBef>
                  <a:spcPts val="0"/>
                </a:spcBef>
                <a:spcAft>
                  <a:spcPts val="0"/>
                </a:spcAft>
                <a:buFont typeface="+mj-lt"/>
                <a:buAutoNum type="arabicPeriod"/>
                <a:defRPr sz="1000" kern="1200">
                  <a:solidFill>
                    <a:schemeClr val="tx1"/>
                  </a:solidFill>
                  <a:latin typeface="+mn-lt"/>
                  <a:ea typeface="+mn-ea"/>
                  <a:cs typeface="+mn-cs"/>
                </a:defRPr>
              </a:lvl5pPr>
              <a:lvl6pPr marL="261907" indent="-130954" algn="l" defTabSz="415778" rtl="0" eaLnBrk="1" latinLnBrk="0" hangingPunct="1">
                <a:lnSpc>
                  <a:spcPct val="113000"/>
                </a:lnSpc>
                <a:spcBef>
                  <a:spcPts val="318"/>
                </a:spcBef>
                <a:spcAft>
                  <a:spcPts val="0"/>
                </a:spcAft>
                <a:buFont typeface="+mj-lt"/>
                <a:buAutoNum type="arabicPeriod"/>
                <a:defRPr sz="800" kern="1200">
                  <a:solidFill>
                    <a:schemeClr val="tx1"/>
                  </a:solidFill>
                  <a:latin typeface="+mn-lt"/>
                  <a:ea typeface="+mn-ea"/>
                  <a:cs typeface="+mn-cs"/>
                </a:defRPr>
              </a:lvl6pPr>
              <a:lvl7pPr marL="269875" indent="-130175" algn="l" defTabSz="415778" rtl="0" eaLnBrk="1" latinLnBrk="0" hangingPunct="1">
                <a:lnSpc>
                  <a:spcPct val="113000"/>
                </a:lnSpc>
                <a:spcBef>
                  <a:spcPts val="318"/>
                </a:spcBef>
                <a:spcAft>
                  <a:spcPts val="0"/>
                </a:spcAft>
                <a:buFont typeface="+mj-lt"/>
                <a:buAutoNum type="alphaLcPeriod"/>
                <a:defRPr sz="800" kern="1200">
                  <a:solidFill>
                    <a:schemeClr val="tx1"/>
                  </a:solidFill>
                  <a:latin typeface="+mn-lt"/>
                  <a:ea typeface="+mn-ea"/>
                  <a:cs typeface="+mn-cs"/>
                </a:defRPr>
              </a:lvl7pPr>
              <a:lvl8pPr marL="207889" indent="-158781"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8pPr>
              <a:lvl9pPr marL="269875" indent="-119063" algn="l" defTabSz="415778" rtl="0" eaLnBrk="1" latinLnBrk="0" hangingPunct="1">
                <a:lnSpc>
                  <a:spcPct val="113000"/>
                </a:lnSpc>
                <a:spcBef>
                  <a:spcPts val="0"/>
                </a:spcBef>
                <a:spcAft>
                  <a:spcPts val="0"/>
                </a:spcAft>
                <a:buFont typeface="Wingdings 2" panose="05020102010507070707" pitchFamily="18" charset="2"/>
                <a:buChar char="£"/>
                <a:defRPr sz="800" kern="1200">
                  <a:solidFill>
                    <a:schemeClr val="tx1"/>
                  </a:solidFill>
                  <a:latin typeface="+mn-lt"/>
                  <a:ea typeface="+mn-ea"/>
                  <a:cs typeface="+mn-cs"/>
                </a:defRPr>
              </a:lvl9pPr>
            </a:lstStyle>
            <a:p>
              <a:r>
                <a:rPr lang="de-DE" sz="1200" dirty="0">
                  <a:solidFill>
                    <a:schemeClr val="tx2"/>
                  </a:solidFill>
                </a:rPr>
                <a:t>Keine CD-konformen</a:t>
              </a:r>
              <a:br>
                <a:rPr lang="de-DE" sz="1200" dirty="0">
                  <a:solidFill>
                    <a:schemeClr val="tx2"/>
                  </a:solidFill>
                </a:rPr>
              </a:br>
              <a:r>
                <a:rPr lang="de-DE" sz="1200" dirty="0">
                  <a:solidFill>
                    <a:schemeClr val="tx2"/>
                  </a:solidFill>
                </a:rPr>
                <a:t>Farbabstufungen</a:t>
              </a:r>
            </a:p>
          </p:txBody>
        </p:sp>
      </p:grpSp>
      <p:pic>
        <p:nvPicPr>
          <p:cNvPr id="43" name="CD-Farben">
            <a:extLst>
              <a:ext uri="{FF2B5EF4-FFF2-40B4-BE49-F238E27FC236}">
                <a16:creationId xmlns:a16="http://schemas.microsoft.com/office/drawing/2014/main" id="{D68EFCA4-21AD-C71C-ECF9-1F5567E43B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1519" y="2690899"/>
            <a:ext cx="360000" cy="360000"/>
          </a:xfrm>
          <a:prstGeom prst="rect">
            <a:avLst/>
          </a:prstGeom>
        </p:spPr>
      </p:pic>
      <p:pic>
        <p:nvPicPr>
          <p:cNvPr id="41" name="PPT Farbpalette">
            <a:extLst>
              <a:ext uri="{FF2B5EF4-FFF2-40B4-BE49-F238E27FC236}">
                <a16:creationId xmlns:a16="http://schemas.microsoft.com/office/drawing/2014/main" id="{7DC392A5-F4E0-6D4D-4E33-A75103CE176A}"/>
              </a:ext>
            </a:extLst>
          </p:cNvPr>
          <p:cNvPicPr>
            <a:picLocks noGrp="1" noRot="1" noChangeAspect="1" noMove="1" noResize="1" noEditPoints="1" noAdjustHandles="1" noChangeArrowheads="1" noChangeShapeType="1" noCrop="1"/>
          </p:cNvPicPr>
          <p:nvPr/>
        </p:nvPicPr>
        <p:blipFill rotWithShape="1">
          <a:blip r:embed="rId8"/>
          <a:srcRect l="-1" r="1304"/>
          <a:stretch/>
        </p:blipFill>
        <p:spPr>
          <a:xfrm>
            <a:off x="794630" y="2435084"/>
            <a:ext cx="2393596" cy="2132522"/>
          </a:xfrm>
          <a:prstGeom prst="rect">
            <a:avLst/>
          </a:prstGeom>
        </p:spPr>
      </p:pic>
      <p:grpSp>
        <p:nvGrpSpPr>
          <p:cNvPr id="61" name="Nicht erlaubte Farben">
            <a:extLst>
              <a:ext uri="{FF2B5EF4-FFF2-40B4-BE49-F238E27FC236}">
                <a16:creationId xmlns:a16="http://schemas.microsoft.com/office/drawing/2014/main" id="{CA66FD1F-70A7-C80D-71DD-F5741A430845}"/>
              </a:ext>
            </a:extLst>
          </p:cNvPr>
          <p:cNvGrpSpPr>
            <a:grpSpLocks noGrp="1" noUngrp="1" noRot="1" noMove="1" noResize="1"/>
          </p:cNvGrpSpPr>
          <p:nvPr/>
        </p:nvGrpSpPr>
        <p:grpSpPr>
          <a:xfrm>
            <a:off x="794630" y="3061152"/>
            <a:ext cx="2475760" cy="1506454"/>
            <a:chOff x="794630" y="3061152"/>
            <a:chExt cx="2475760" cy="1506454"/>
          </a:xfrm>
        </p:grpSpPr>
        <p:cxnSp>
          <p:nvCxnSpPr>
            <p:cNvPr id="48" name="Gerader Verbinder 47">
              <a:extLst>
                <a:ext uri="{FF2B5EF4-FFF2-40B4-BE49-F238E27FC236}">
                  <a16:creationId xmlns:a16="http://schemas.microsoft.com/office/drawing/2014/main" id="{A50A21D1-226D-81BF-EA8E-DA050A0DA5E3}"/>
                </a:ext>
              </a:extLst>
            </p:cNvPr>
            <p:cNvCxnSpPr>
              <a:cxnSpLocks noGrp="1" noRot="1" noMove="1" noResize="1" noEditPoints="1" noAdjustHandles="1" noChangeArrowheads="1" noChangeShapeType="1"/>
            </p:cNvCxnSpPr>
            <p:nvPr/>
          </p:nvCxnSpPr>
          <p:spPr>
            <a:xfrm>
              <a:off x="794630" y="3061152"/>
              <a:ext cx="2475760" cy="1506454"/>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49" name="Gerader Verbinder 48">
              <a:extLst>
                <a:ext uri="{FF2B5EF4-FFF2-40B4-BE49-F238E27FC236}">
                  <a16:creationId xmlns:a16="http://schemas.microsoft.com/office/drawing/2014/main" id="{3849684B-1F21-D5F2-7361-3558DB32B9FB}"/>
                </a:ext>
              </a:extLst>
            </p:cNvPr>
            <p:cNvCxnSpPr>
              <a:cxnSpLocks noGrp="1" noRot="1" noMove="1" noResize="1" noEditPoints="1" noAdjustHandles="1" noChangeArrowheads="1" noChangeShapeType="1"/>
            </p:cNvCxnSpPr>
            <p:nvPr/>
          </p:nvCxnSpPr>
          <p:spPr>
            <a:xfrm flipH="1">
              <a:off x="794630" y="3066482"/>
              <a:ext cx="2393596" cy="1501124"/>
            </a:xfrm>
            <a:prstGeom prst="line">
              <a:avLst/>
            </a:prstGeom>
            <a:ln w="19050"/>
          </p:spPr>
          <p:style>
            <a:lnRef idx="1">
              <a:schemeClr val="accent3"/>
            </a:lnRef>
            <a:fillRef idx="0">
              <a:schemeClr val="accent3"/>
            </a:fillRef>
            <a:effectRef idx="0">
              <a:schemeClr val="accent3"/>
            </a:effectRef>
            <a:fontRef idx="minor">
              <a:schemeClr val="tx1"/>
            </a:fontRef>
          </p:style>
        </p:cxnSp>
      </p:grpSp>
      <p:sp>
        <p:nvSpPr>
          <p:cNvPr id="11" name="Text 1">
            <a:extLst>
              <a:ext uri="{FF2B5EF4-FFF2-40B4-BE49-F238E27FC236}">
                <a16:creationId xmlns:a16="http://schemas.microsoft.com/office/drawing/2014/main" id="{FBC08B74-2221-DC05-FEF2-BCE5C3A3BE7D}"/>
              </a:ext>
            </a:extLst>
          </p:cNvPr>
          <p:cNvSpPr>
            <a:spLocks noGrp="1" noRot="1" noMove="1" noResize="1" noEditPoints="1" noAdjustHandles="1" noChangeArrowheads="1" noChangeShapeType="1"/>
          </p:cNvSpPr>
          <p:nvPr>
            <p:ph idx="1"/>
          </p:nvPr>
        </p:nvSpPr>
        <p:spPr>
          <a:xfrm>
            <a:off x="401638" y="2018451"/>
            <a:ext cx="8391525" cy="242149"/>
          </a:xfrm>
        </p:spPr>
        <p:txBody>
          <a:bodyPr/>
          <a:lstStyle/>
          <a:p>
            <a:r>
              <a:rPr lang="de-DE" dirty="0"/>
              <a:t>Die CD-konformen Originalfarben befinden sich in der obersten Reihe:</a:t>
            </a:r>
          </a:p>
        </p:txBody>
      </p:sp>
      <p:sp>
        <p:nvSpPr>
          <p:cNvPr id="5" name="Titel: CD-konforme Farben">
            <a:extLst>
              <a:ext uri="{FF2B5EF4-FFF2-40B4-BE49-F238E27FC236}">
                <a16:creationId xmlns:a16="http://schemas.microsoft.com/office/drawing/2014/main" id="{D8FB6DF8-EB2B-DD64-475E-B278595E6C45}"/>
              </a:ext>
            </a:extLst>
          </p:cNvPr>
          <p:cNvSpPr>
            <a:spLocks noGrp="1" noRot="1" noMove="1" noResize="1" noEditPoints="1" noAdjustHandles="1" noChangeArrowheads="1" noChangeShapeType="1"/>
          </p:cNvSpPr>
          <p:nvPr>
            <p:ph type="title"/>
          </p:nvPr>
        </p:nvSpPr>
        <p:spPr>
          <a:xfrm>
            <a:off x="401638" y="1247776"/>
            <a:ext cx="8391525" cy="465522"/>
          </a:xfrm>
        </p:spPr>
        <p:txBody>
          <a:bodyPr/>
          <a:lstStyle/>
          <a:p>
            <a:r>
              <a:rPr lang="de-DE" dirty="0"/>
              <a:t>Informationen zu CD-konformen Farben</a:t>
            </a:r>
          </a:p>
        </p:txBody>
      </p:sp>
    </p:spTree>
    <p:extLst>
      <p:ext uri="{BB962C8B-B14F-4D97-AF65-F5344CB8AC3E}">
        <p14:creationId xmlns:p14="http://schemas.microsoft.com/office/powerpoint/2010/main" val="322447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A4D1158-088F-ADCC-C939-8779111CDC82}"/>
              </a:ext>
            </a:extLst>
          </p:cNvPr>
          <p:cNvSpPr>
            <a:spLocks noGrp="1"/>
          </p:cNvSpPr>
          <p:nvPr>
            <p:ph type="sldNum" sz="quarter" idx="12"/>
          </p:nvPr>
        </p:nvSpPr>
        <p:spPr/>
        <p:txBody>
          <a:bodyPr/>
          <a:lstStyle/>
          <a:p>
            <a:fld id="{E6AA5693-5562-46BF-BAF4-16238AB6C896}" type="slidenum">
              <a:rPr lang="de-DE" smtClean="0"/>
              <a:pPr/>
              <a:t>2</a:t>
            </a:fld>
            <a:endParaRPr lang="de-DE" dirty="0"/>
          </a:p>
        </p:txBody>
      </p:sp>
      <p:sp>
        <p:nvSpPr>
          <p:cNvPr id="3" name="Fußzeilenplatzhalter 2">
            <a:extLst>
              <a:ext uri="{FF2B5EF4-FFF2-40B4-BE49-F238E27FC236}">
                <a16:creationId xmlns:a16="http://schemas.microsoft.com/office/drawing/2014/main" id="{CD2A66EB-55E6-03ED-7E2B-51D7AB4C1434}"/>
              </a:ext>
            </a:extLst>
          </p:cNvPr>
          <p:cNvSpPr>
            <a:spLocks noGrp="1"/>
          </p:cNvSpPr>
          <p:nvPr>
            <p:ph type="ftr" sz="quarter" idx="11"/>
          </p:nvPr>
        </p:nvSpPr>
        <p:spPr/>
        <p:txBody>
          <a:bodyPr/>
          <a:lstStyle/>
          <a:p>
            <a:r>
              <a:rPr lang="de-DE"/>
              <a:t>Akademischer Titel Vorname Nachname Referent*in ∙  Titel der Präsentation ∙  XX. Monat 20XX</a:t>
            </a:r>
            <a:endParaRPr lang="de-DE" dirty="0"/>
          </a:p>
        </p:txBody>
      </p:sp>
      <p:sp>
        <p:nvSpPr>
          <p:cNvPr id="4" name="Vertikaler Textplatzhalter 3">
            <a:extLst>
              <a:ext uri="{FF2B5EF4-FFF2-40B4-BE49-F238E27FC236}">
                <a16:creationId xmlns:a16="http://schemas.microsoft.com/office/drawing/2014/main" id="{66F219BB-63AF-D87A-C6C1-A54B45DAD3A5}"/>
              </a:ext>
            </a:extLst>
          </p:cNvPr>
          <p:cNvSpPr>
            <a:spLocks noGrp="1"/>
          </p:cNvSpPr>
          <p:nvPr>
            <p:ph type="body" orient="vert" idx="1"/>
          </p:nvPr>
        </p:nvSpPr>
        <p:spPr/>
        <p:txBody>
          <a:bodyPr/>
          <a:lstStyle/>
          <a:p>
            <a:r>
              <a:rPr lang="de-DE" dirty="0"/>
              <a:t>Erster Punkt</a:t>
            </a:r>
          </a:p>
          <a:p>
            <a:r>
              <a:rPr lang="de-DE" dirty="0"/>
              <a:t>Zweiter Punkt</a:t>
            </a:r>
          </a:p>
          <a:p>
            <a:pPr lvl="1"/>
            <a:r>
              <a:rPr lang="de-DE" dirty="0"/>
              <a:t>Erster Unterpunkt</a:t>
            </a:r>
          </a:p>
          <a:p>
            <a:pPr lvl="1"/>
            <a:r>
              <a:rPr lang="de-DE" dirty="0"/>
              <a:t>Zweiter Unterpunkt</a:t>
            </a:r>
          </a:p>
          <a:p>
            <a:pPr lvl="2"/>
            <a:r>
              <a:rPr lang="de-DE" dirty="0"/>
              <a:t>Beispiel für Ebene 3</a:t>
            </a:r>
          </a:p>
          <a:p>
            <a:pPr lvl="2"/>
            <a:r>
              <a:rPr lang="de-DE" dirty="0"/>
              <a:t>Beispiel 2 für Ebene 3</a:t>
            </a:r>
          </a:p>
          <a:p>
            <a:r>
              <a:rPr lang="de-DE" dirty="0"/>
              <a:t>Dritter Punkt</a:t>
            </a:r>
          </a:p>
          <a:p>
            <a:pPr lvl="1"/>
            <a:r>
              <a:rPr lang="de-DE" dirty="0"/>
              <a:t>Bitte zum Erstellen der Aufzählung die Listenebene verwenden</a:t>
            </a:r>
          </a:p>
          <a:p>
            <a:pPr lvl="1"/>
            <a:r>
              <a:rPr lang="de-DE" dirty="0"/>
              <a:t>Siehe Anleitung (links im Infobereich)</a:t>
            </a:r>
          </a:p>
          <a:p>
            <a:pPr lvl="1"/>
            <a:r>
              <a:rPr lang="de-DE" dirty="0"/>
              <a:t>Für weitere Gliederungspunkte bitte neue Folien verwenden</a:t>
            </a:r>
          </a:p>
        </p:txBody>
      </p:sp>
    </p:spTree>
    <p:extLst>
      <p:ext uri="{BB962C8B-B14F-4D97-AF65-F5344CB8AC3E}">
        <p14:creationId xmlns:p14="http://schemas.microsoft.com/office/powerpoint/2010/main" val="158904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22AD174-8387-F4D3-9759-323D531811B4}"/>
              </a:ext>
            </a:extLst>
          </p:cNvPr>
          <p:cNvSpPr>
            <a:spLocks noGrp="1"/>
          </p:cNvSpPr>
          <p:nvPr>
            <p:ph type="sldNum" sz="quarter" idx="12"/>
          </p:nvPr>
        </p:nvSpPr>
        <p:spPr/>
        <p:txBody>
          <a:bodyPr/>
          <a:lstStyle/>
          <a:p>
            <a:fld id="{E6AA5693-5562-46BF-BAF4-16238AB6C896}" type="slidenum">
              <a:rPr lang="de-DE" smtClean="0"/>
              <a:t>3</a:t>
            </a:fld>
            <a:endParaRPr lang="de-DE"/>
          </a:p>
        </p:txBody>
      </p:sp>
      <p:sp>
        <p:nvSpPr>
          <p:cNvPr id="3" name="Fußzeilenplatzhalter 2">
            <a:extLst>
              <a:ext uri="{FF2B5EF4-FFF2-40B4-BE49-F238E27FC236}">
                <a16:creationId xmlns:a16="http://schemas.microsoft.com/office/drawing/2014/main" id="{2678A84D-B561-E8D7-14D3-F8B16FCE12E3}"/>
              </a:ext>
            </a:extLst>
          </p:cNvPr>
          <p:cNvSpPr>
            <a:spLocks noGrp="1"/>
          </p:cNvSpPr>
          <p:nvPr>
            <p:ph type="ftr" sz="quarter" idx="11"/>
          </p:nvPr>
        </p:nvSpPr>
        <p:spPr/>
        <p:txBody>
          <a:bodyPr/>
          <a:lstStyle/>
          <a:p>
            <a:r>
              <a:rPr lang="de-DE"/>
              <a:t>Akademischer Titel Vorname Nachname Referent*in ∙  Titel der Präsentation ∙  XX. Monat 20XX</a:t>
            </a:r>
            <a:endParaRPr lang="de-DE" dirty="0"/>
          </a:p>
        </p:txBody>
      </p:sp>
      <p:sp>
        <p:nvSpPr>
          <p:cNvPr id="4" name="Inhaltsplatzhalter 3">
            <a:extLst>
              <a:ext uri="{FF2B5EF4-FFF2-40B4-BE49-F238E27FC236}">
                <a16:creationId xmlns:a16="http://schemas.microsoft.com/office/drawing/2014/main" id="{57DDBB52-D98A-BAC2-EDF9-0A9D2BA5E013}"/>
              </a:ext>
            </a:extLst>
          </p:cNvPr>
          <p:cNvSpPr>
            <a:spLocks noGrp="1"/>
          </p:cNvSpPr>
          <p:nvPr>
            <p:ph idx="1"/>
          </p:nvPr>
        </p:nvSpPr>
        <p:spPr/>
        <p:txBody>
          <a:bodyPr/>
          <a:lstStyle/>
          <a:p>
            <a:r>
              <a:rPr lang="de-DE" b="1" dirty="0"/>
              <a:t>Für diesen Folientyp können Fließtext, Aufzählungen oder Nummerierungen verwendet werden.</a:t>
            </a:r>
          </a:p>
          <a:p>
            <a:r>
              <a:rPr lang="de-DE" dirty="0"/>
              <a:t>Es ist zusätzlich möglich, diese Folie für folgende Einsätze zu verwenden:</a:t>
            </a:r>
          </a:p>
          <a:p>
            <a:endParaRPr lang="de-DE" dirty="0"/>
          </a:p>
          <a:p>
            <a:pPr lvl="1"/>
            <a:r>
              <a:rPr lang="de-DE" dirty="0"/>
              <a:t>Tabellen</a:t>
            </a:r>
          </a:p>
          <a:p>
            <a:pPr lvl="1"/>
            <a:r>
              <a:rPr lang="de-DE" dirty="0"/>
              <a:t>Diagramme</a:t>
            </a:r>
          </a:p>
          <a:p>
            <a:pPr lvl="1"/>
            <a:r>
              <a:rPr lang="de-DE" dirty="0" err="1"/>
              <a:t>SmartArts</a:t>
            </a:r>
            <a:endParaRPr lang="de-DE" dirty="0"/>
          </a:p>
          <a:p>
            <a:pPr lvl="1"/>
            <a:r>
              <a:rPr lang="de-DE" dirty="0"/>
              <a:t>Videos &amp; Grafiken</a:t>
            </a:r>
          </a:p>
          <a:p>
            <a:pPr lvl="1"/>
            <a:endParaRPr lang="de-DE" dirty="0"/>
          </a:p>
          <a:p>
            <a:r>
              <a:rPr lang="de-DE" b="1" dirty="0"/>
              <a:t>Für die Erstellung von </a:t>
            </a:r>
            <a:r>
              <a:rPr lang="de-DE" b="1" dirty="0" err="1"/>
              <a:t>Bulletpoints</a:t>
            </a:r>
            <a:r>
              <a:rPr lang="de-DE" b="1" dirty="0"/>
              <a:t>/Listen verwenden Sie bitte die Listenebene (siehe Anleitung links)</a:t>
            </a:r>
          </a:p>
          <a:p>
            <a:r>
              <a:rPr lang="de-DE" dirty="0"/>
              <a:t>Die Fußzeile bitte nicht im Folienmaster anpassen, sondern über:</a:t>
            </a:r>
            <a:br>
              <a:rPr lang="de-DE" dirty="0"/>
            </a:br>
            <a:r>
              <a:rPr lang="de-DE" dirty="0"/>
              <a:t>Einfügen &gt; Text &gt; Kopf- und Fußzeile</a:t>
            </a:r>
          </a:p>
          <a:p>
            <a:endParaRPr lang="de-DE" dirty="0"/>
          </a:p>
        </p:txBody>
      </p:sp>
      <p:sp>
        <p:nvSpPr>
          <p:cNvPr id="5" name="Titel 4">
            <a:extLst>
              <a:ext uri="{FF2B5EF4-FFF2-40B4-BE49-F238E27FC236}">
                <a16:creationId xmlns:a16="http://schemas.microsoft.com/office/drawing/2014/main" id="{65BECD87-F73C-CD38-1AD3-211E69397CF0}"/>
              </a:ext>
            </a:extLst>
          </p:cNvPr>
          <p:cNvSpPr>
            <a:spLocks noGrp="1"/>
          </p:cNvSpPr>
          <p:nvPr>
            <p:ph type="title"/>
          </p:nvPr>
        </p:nvSpPr>
        <p:spPr/>
        <p:txBody>
          <a:bodyPr/>
          <a:lstStyle/>
          <a:p>
            <a:r>
              <a:rPr lang="de-DE" dirty="0"/>
              <a:t>Überschrift für eine Inhaltsfolie</a:t>
            </a:r>
            <a:br>
              <a:rPr lang="de-DE" dirty="0"/>
            </a:br>
            <a:r>
              <a:rPr lang="de-DE" dirty="0"/>
              <a:t>maximal zwei Zeilen</a:t>
            </a:r>
          </a:p>
        </p:txBody>
      </p:sp>
    </p:spTree>
    <p:extLst>
      <p:ext uri="{BB962C8B-B14F-4D97-AF65-F5344CB8AC3E}">
        <p14:creationId xmlns:p14="http://schemas.microsoft.com/office/powerpoint/2010/main" val="169571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276A8A8-0AA9-4AD8-9DED-517FFAC6622C}"/>
              </a:ext>
            </a:extLst>
          </p:cNvPr>
          <p:cNvSpPr>
            <a:spLocks noGrp="1"/>
          </p:cNvSpPr>
          <p:nvPr>
            <p:ph type="sldNum" sz="quarter" idx="12"/>
          </p:nvPr>
        </p:nvSpPr>
        <p:spPr/>
        <p:txBody>
          <a:bodyPr/>
          <a:lstStyle/>
          <a:p>
            <a:fld id="{E6AA5693-5562-46BF-BAF4-16238AB6C896}" type="slidenum">
              <a:rPr lang="de-DE" noProof="0" smtClean="0"/>
              <a:t>4</a:t>
            </a:fld>
            <a:endParaRPr lang="de-DE" noProof="0" dirty="0"/>
          </a:p>
        </p:txBody>
      </p:sp>
      <p:sp>
        <p:nvSpPr>
          <p:cNvPr id="3" name="Fußzeilenplatzhalter 2">
            <a:extLst>
              <a:ext uri="{FF2B5EF4-FFF2-40B4-BE49-F238E27FC236}">
                <a16:creationId xmlns:a16="http://schemas.microsoft.com/office/drawing/2014/main" id="{C6DBD941-11CE-487E-8C5D-CE74B4B38DAD}"/>
              </a:ext>
            </a:extLst>
          </p:cNvPr>
          <p:cNvSpPr>
            <a:spLocks noGrp="1"/>
          </p:cNvSpPr>
          <p:nvPr>
            <p:ph type="ftr" sz="quarter" idx="11"/>
          </p:nvPr>
        </p:nvSpPr>
        <p:spPr/>
        <p:txBody>
          <a:bodyPr/>
          <a:lstStyle/>
          <a:p>
            <a:r>
              <a:rPr lang="de-DE" noProof="0" dirty="0"/>
              <a:t>Akademischer Titel Vorname Nachname Referent*in ∙  Titel der Präsentation ∙  XX. Monat 20XX</a:t>
            </a:r>
          </a:p>
        </p:txBody>
      </p:sp>
      <p:sp>
        <p:nvSpPr>
          <p:cNvPr id="4" name="Inhaltsplatzhalter 3">
            <a:extLst>
              <a:ext uri="{FF2B5EF4-FFF2-40B4-BE49-F238E27FC236}">
                <a16:creationId xmlns:a16="http://schemas.microsoft.com/office/drawing/2014/main" id="{6DCD0319-2A54-4C21-BC71-52CB3FEB7E73}"/>
              </a:ext>
            </a:extLst>
          </p:cNvPr>
          <p:cNvSpPr>
            <a:spLocks noGrp="1"/>
          </p:cNvSpPr>
          <p:nvPr>
            <p:ph idx="13"/>
          </p:nvPr>
        </p:nvSpPr>
        <p:spPr/>
        <p:txBody>
          <a:bodyPr/>
          <a:lstStyle/>
          <a:p>
            <a:r>
              <a:rPr lang="de-DE" dirty="0"/>
              <a:t>Bitte fügen Sie hier Ihren Text ein.</a:t>
            </a:r>
          </a:p>
          <a:p>
            <a:r>
              <a:rPr lang="de-DE" dirty="0"/>
              <a:t>Für andere Formate nutzen Sie bitte die Listenebene.</a:t>
            </a:r>
          </a:p>
          <a:p>
            <a:endParaRPr lang="de-DE" dirty="0"/>
          </a:p>
          <a:p>
            <a:r>
              <a:rPr lang="de-DE" sz="2000" b="1" dirty="0"/>
              <a:t>Passen Sie die Fußzeile auf allen Folien entsprechend an – nicht vergessen!</a:t>
            </a:r>
          </a:p>
          <a:p>
            <a:r>
              <a:rPr lang="de-DE" dirty="0"/>
              <a:t>Bitte passen Sie die Fußzeile nicht im Folienmaster an, sondern über:</a:t>
            </a:r>
            <a:br>
              <a:rPr lang="de-DE" dirty="0"/>
            </a:br>
            <a:r>
              <a:rPr lang="de-DE" dirty="0"/>
              <a:t>Einfügen &gt; Text &gt; Kopf- und Fußzeile</a:t>
            </a:r>
          </a:p>
          <a:p>
            <a:endParaRPr lang="de-DE" b="1" dirty="0"/>
          </a:p>
        </p:txBody>
      </p:sp>
      <p:sp>
        <p:nvSpPr>
          <p:cNvPr id="5" name="Titel 4">
            <a:extLst>
              <a:ext uri="{FF2B5EF4-FFF2-40B4-BE49-F238E27FC236}">
                <a16:creationId xmlns:a16="http://schemas.microsoft.com/office/drawing/2014/main" id="{6AE8EFD8-D646-4A8F-8810-BBE5B7B33BEF}"/>
              </a:ext>
            </a:extLst>
          </p:cNvPr>
          <p:cNvSpPr>
            <a:spLocks noGrp="1"/>
          </p:cNvSpPr>
          <p:nvPr>
            <p:ph type="title"/>
          </p:nvPr>
        </p:nvSpPr>
        <p:spPr/>
        <p:txBody>
          <a:bodyPr/>
          <a:lstStyle/>
          <a:p>
            <a:r>
              <a:rPr lang="de-DE" dirty="0"/>
              <a:t>Überschrift für eine Inhaltsfolie, maximal eine Zeile</a:t>
            </a:r>
          </a:p>
        </p:txBody>
      </p:sp>
    </p:spTree>
    <p:extLst>
      <p:ext uri="{BB962C8B-B14F-4D97-AF65-F5344CB8AC3E}">
        <p14:creationId xmlns:p14="http://schemas.microsoft.com/office/powerpoint/2010/main" val="216663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2EA3944-6D17-4FEB-82F3-817543A6B284}"/>
              </a:ext>
            </a:extLst>
          </p:cNvPr>
          <p:cNvSpPr>
            <a:spLocks noGrp="1"/>
          </p:cNvSpPr>
          <p:nvPr>
            <p:ph type="sldNum" sz="quarter" idx="12"/>
          </p:nvPr>
        </p:nvSpPr>
        <p:spPr/>
        <p:txBody>
          <a:bodyPr/>
          <a:lstStyle/>
          <a:p>
            <a:fld id="{E6AA5693-5562-46BF-BAF4-16238AB6C896}" type="slidenum">
              <a:rPr lang="de-DE" noProof="0" smtClean="0"/>
              <a:t>5</a:t>
            </a:fld>
            <a:endParaRPr lang="de-DE" noProof="0" dirty="0"/>
          </a:p>
        </p:txBody>
      </p:sp>
      <p:sp>
        <p:nvSpPr>
          <p:cNvPr id="3" name="Fußzeilenplatzhalter 2">
            <a:extLst>
              <a:ext uri="{FF2B5EF4-FFF2-40B4-BE49-F238E27FC236}">
                <a16:creationId xmlns:a16="http://schemas.microsoft.com/office/drawing/2014/main" id="{2DF267CD-ECA3-4F5C-A22D-CB655F7A1D08}"/>
              </a:ext>
            </a:extLst>
          </p:cNvPr>
          <p:cNvSpPr>
            <a:spLocks noGrp="1"/>
          </p:cNvSpPr>
          <p:nvPr>
            <p:ph type="ftr" sz="quarter" idx="11"/>
          </p:nvPr>
        </p:nvSpPr>
        <p:spPr/>
        <p:txBody>
          <a:bodyPr/>
          <a:lstStyle/>
          <a:p>
            <a:r>
              <a:rPr lang="de-DE" noProof="0"/>
              <a:t>Akademischer Titel Vorname Nachname Referent*in ∙  Titel der Präsentation ∙  XX. Monat 20XX</a:t>
            </a:r>
            <a:endParaRPr lang="de-DE" noProof="0" dirty="0"/>
          </a:p>
        </p:txBody>
      </p:sp>
      <p:sp>
        <p:nvSpPr>
          <p:cNvPr id="4" name="Inhaltsplatzhalter 3">
            <a:extLst>
              <a:ext uri="{FF2B5EF4-FFF2-40B4-BE49-F238E27FC236}">
                <a16:creationId xmlns:a16="http://schemas.microsoft.com/office/drawing/2014/main" id="{6D874053-05FF-4C97-AEFC-617E8FFF9180}"/>
              </a:ext>
            </a:extLst>
          </p:cNvPr>
          <p:cNvSpPr>
            <a:spLocks noGrp="1"/>
          </p:cNvSpPr>
          <p:nvPr>
            <p:ph idx="13"/>
          </p:nvPr>
        </p:nvSpPr>
        <p:spPr/>
        <p:txBody>
          <a:bodyPr/>
          <a:lstStyle/>
          <a:p>
            <a:r>
              <a:rPr lang="de-DE" dirty="0"/>
              <a:t>Hier steht die zweite Textspalte.</a:t>
            </a:r>
          </a:p>
        </p:txBody>
      </p:sp>
      <p:sp>
        <p:nvSpPr>
          <p:cNvPr id="5" name="Inhaltsplatzhalter 4">
            <a:extLst>
              <a:ext uri="{FF2B5EF4-FFF2-40B4-BE49-F238E27FC236}">
                <a16:creationId xmlns:a16="http://schemas.microsoft.com/office/drawing/2014/main" id="{47647FBA-9C0A-404D-B184-DD75DC230A39}"/>
              </a:ext>
            </a:extLst>
          </p:cNvPr>
          <p:cNvSpPr>
            <a:spLocks noGrp="1"/>
          </p:cNvSpPr>
          <p:nvPr>
            <p:ph idx="1"/>
          </p:nvPr>
        </p:nvSpPr>
        <p:spPr/>
        <p:txBody>
          <a:bodyPr/>
          <a:lstStyle/>
          <a:p>
            <a:r>
              <a:rPr lang="de-DE" dirty="0"/>
              <a:t>Hier steht die erste Textspalte.</a:t>
            </a:r>
          </a:p>
          <a:p>
            <a:r>
              <a:rPr lang="de-DE" dirty="0"/>
              <a:t>Für andere Formate nutzen Sie bitte die Listenebene.</a:t>
            </a:r>
          </a:p>
          <a:p>
            <a:endParaRPr lang="de-DE" dirty="0"/>
          </a:p>
        </p:txBody>
      </p:sp>
      <p:sp>
        <p:nvSpPr>
          <p:cNvPr id="6" name="Titel 5">
            <a:extLst>
              <a:ext uri="{FF2B5EF4-FFF2-40B4-BE49-F238E27FC236}">
                <a16:creationId xmlns:a16="http://schemas.microsoft.com/office/drawing/2014/main" id="{32D225C3-10CC-47E0-A068-B5CF11BA1CBD}"/>
              </a:ext>
            </a:extLst>
          </p:cNvPr>
          <p:cNvSpPr>
            <a:spLocks noGrp="1"/>
          </p:cNvSpPr>
          <p:nvPr>
            <p:ph type="title"/>
          </p:nvPr>
        </p:nvSpPr>
        <p:spPr/>
        <p:txBody>
          <a:bodyPr/>
          <a:lstStyle/>
          <a:p>
            <a:r>
              <a:rPr lang="de-DE" dirty="0"/>
              <a:t>Überschrift für eine Inhaltsfolie,</a:t>
            </a:r>
            <a:br>
              <a:rPr lang="de-DE" dirty="0"/>
            </a:br>
            <a:r>
              <a:rPr lang="de-DE" dirty="0"/>
              <a:t>maximal zwei Zeilen</a:t>
            </a:r>
          </a:p>
        </p:txBody>
      </p:sp>
    </p:spTree>
    <p:extLst>
      <p:ext uri="{BB962C8B-B14F-4D97-AF65-F5344CB8AC3E}">
        <p14:creationId xmlns:p14="http://schemas.microsoft.com/office/powerpoint/2010/main" val="302836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FDBCE8B-27D6-4BA4-A0EC-B349AB072572}"/>
              </a:ext>
            </a:extLst>
          </p:cNvPr>
          <p:cNvSpPr>
            <a:spLocks noGrp="1"/>
          </p:cNvSpPr>
          <p:nvPr>
            <p:ph type="sldNum" sz="quarter" idx="12"/>
          </p:nvPr>
        </p:nvSpPr>
        <p:spPr/>
        <p:txBody>
          <a:bodyPr/>
          <a:lstStyle/>
          <a:p>
            <a:fld id="{E6AA5693-5562-46BF-BAF4-16238AB6C896}" type="slidenum">
              <a:rPr lang="de-DE" noProof="0" smtClean="0"/>
              <a:t>6</a:t>
            </a:fld>
            <a:endParaRPr lang="de-DE" noProof="0" dirty="0"/>
          </a:p>
        </p:txBody>
      </p:sp>
      <p:sp>
        <p:nvSpPr>
          <p:cNvPr id="3" name="Fußzeilenplatzhalter 2">
            <a:extLst>
              <a:ext uri="{FF2B5EF4-FFF2-40B4-BE49-F238E27FC236}">
                <a16:creationId xmlns:a16="http://schemas.microsoft.com/office/drawing/2014/main" id="{A5482694-276B-4EDD-858D-D6C4C9CEA914}"/>
              </a:ext>
            </a:extLst>
          </p:cNvPr>
          <p:cNvSpPr>
            <a:spLocks noGrp="1"/>
          </p:cNvSpPr>
          <p:nvPr>
            <p:ph type="ftr" sz="quarter" idx="11"/>
          </p:nvPr>
        </p:nvSpPr>
        <p:spPr/>
        <p:txBody>
          <a:bodyPr/>
          <a:lstStyle/>
          <a:p>
            <a:r>
              <a:rPr lang="de-DE" noProof="0"/>
              <a:t>Akademischer Titel Vorname Nachname Referent*in ∙  Titel der Präsentation ∙  XX. Monat 20XX</a:t>
            </a:r>
            <a:endParaRPr lang="de-DE" noProof="0" dirty="0"/>
          </a:p>
        </p:txBody>
      </p:sp>
      <p:sp>
        <p:nvSpPr>
          <p:cNvPr id="4" name="Inhaltsplatzhalter 3">
            <a:extLst>
              <a:ext uri="{FF2B5EF4-FFF2-40B4-BE49-F238E27FC236}">
                <a16:creationId xmlns:a16="http://schemas.microsoft.com/office/drawing/2014/main" id="{AF5FD88D-9069-4A78-A625-7419C3701E00}"/>
              </a:ext>
            </a:extLst>
          </p:cNvPr>
          <p:cNvSpPr>
            <a:spLocks noGrp="1"/>
          </p:cNvSpPr>
          <p:nvPr>
            <p:ph idx="13"/>
          </p:nvPr>
        </p:nvSpPr>
        <p:spPr/>
        <p:txBody>
          <a:bodyPr/>
          <a:lstStyle/>
          <a:p>
            <a:r>
              <a:rPr lang="de-DE" dirty="0"/>
              <a:t>Bitte fügen Sie hier Ihren Text ein.</a:t>
            </a:r>
          </a:p>
          <a:p>
            <a:r>
              <a:rPr lang="de-DE" dirty="0"/>
              <a:t>Für andere Formate nutzen Sie bitte die Listenebene.</a:t>
            </a:r>
          </a:p>
          <a:p>
            <a:endParaRPr lang="de-DE" dirty="0"/>
          </a:p>
        </p:txBody>
      </p:sp>
      <p:sp>
        <p:nvSpPr>
          <p:cNvPr id="5" name="Inhaltsplatzhalter 4">
            <a:extLst>
              <a:ext uri="{FF2B5EF4-FFF2-40B4-BE49-F238E27FC236}">
                <a16:creationId xmlns:a16="http://schemas.microsoft.com/office/drawing/2014/main" id="{F4CD115F-4882-4A36-A3BF-B00673E40E45}"/>
              </a:ext>
            </a:extLst>
          </p:cNvPr>
          <p:cNvSpPr>
            <a:spLocks noGrp="1"/>
          </p:cNvSpPr>
          <p:nvPr>
            <p:ph idx="1"/>
          </p:nvPr>
        </p:nvSpPr>
        <p:spPr/>
        <p:txBody>
          <a:bodyPr/>
          <a:lstStyle/>
          <a:p>
            <a:r>
              <a:rPr lang="de-DE" dirty="0"/>
              <a:t>Bitte fügen Sie hier Ihren Text ein.</a:t>
            </a:r>
          </a:p>
          <a:p>
            <a:r>
              <a:rPr lang="de-DE" dirty="0"/>
              <a:t>Für andere Formate nutzen Sie bitte die Listenebene.</a:t>
            </a:r>
          </a:p>
          <a:p>
            <a:endParaRPr lang="de-DE" dirty="0"/>
          </a:p>
        </p:txBody>
      </p:sp>
      <p:sp>
        <p:nvSpPr>
          <p:cNvPr id="6" name="Textplatzhalter 5">
            <a:extLst>
              <a:ext uri="{FF2B5EF4-FFF2-40B4-BE49-F238E27FC236}">
                <a16:creationId xmlns:a16="http://schemas.microsoft.com/office/drawing/2014/main" id="{30D36DB7-56F2-4B3E-B3FF-22C3C6FCEE73}"/>
              </a:ext>
            </a:extLst>
          </p:cNvPr>
          <p:cNvSpPr>
            <a:spLocks noGrp="1"/>
          </p:cNvSpPr>
          <p:nvPr>
            <p:ph type="body" sz="quarter" idx="15"/>
          </p:nvPr>
        </p:nvSpPr>
        <p:spPr/>
        <p:txBody>
          <a:bodyPr/>
          <a:lstStyle/>
          <a:p>
            <a:r>
              <a:rPr lang="de-DE" dirty="0"/>
              <a:t>Zwischenüberschrift 2</a:t>
            </a:r>
          </a:p>
          <a:p>
            <a:endParaRPr lang="de-DE" dirty="0"/>
          </a:p>
        </p:txBody>
      </p:sp>
      <p:sp>
        <p:nvSpPr>
          <p:cNvPr id="7" name="Textplatzhalter 6">
            <a:extLst>
              <a:ext uri="{FF2B5EF4-FFF2-40B4-BE49-F238E27FC236}">
                <a16:creationId xmlns:a16="http://schemas.microsoft.com/office/drawing/2014/main" id="{5131B58A-D463-44CA-A204-9B9598E71026}"/>
              </a:ext>
            </a:extLst>
          </p:cNvPr>
          <p:cNvSpPr>
            <a:spLocks noGrp="1"/>
          </p:cNvSpPr>
          <p:nvPr>
            <p:ph type="body" sz="quarter" idx="14"/>
          </p:nvPr>
        </p:nvSpPr>
        <p:spPr/>
        <p:txBody>
          <a:bodyPr/>
          <a:lstStyle/>
          <a:p>
            <a:r>
              <a:rPr lang="de-DE" dirty="0"/>
              <a:t>Zwischenüberschrift 1</a:t>
            </a:r>
          </a:p>
        </p:txBody>
      </p:sp>
      <p:sp>
        <p:nvSpPr>
          <p:cNvPr id="8" name="Titel 7">
            <a:extLst>
              <a:ext uri="{FF2B5EF4-FFF2-40B4-BE49-F238E27FC236}">
                <a16:creationId xmlns:a16="http://schemas.microsoft.com/office/drawing/2014/main" id="{D7D6E136-3923-4738-B85A-2AA75476F537}"/>
              </a:ext>
            </a:extLst>
          </p:cNvPr>
          <p:cNvSpPr>
            <a:spLocks noGrp="1"/>
          </p:cNvSpPr>
          <p:nvPr>
            <p:ph type="title"/>
          </p:nvPr>
        </p:nvSpPr>
        <p:spPr/>
        <p:txBody>
          <a:bodyPr/>
          <a:lstStyle/>
          <a:p>
            <a:r>
              <a:rPr lang="de-DE" dirty="0"/>
              <a:t>Überschrift mit maximal einer Zeile für eine Inhaltsfolie</a:t>
            </a:r>
          </a:p>
        </p:txBody>
      </p:sp>
    </p:spTree>
    <p:extLst>
      <p:ext uri="{BB962C8B-B14F-4D97-AF65-F5344CB8AC3E}">
        <p14:creationId xmlns:p14="http://schemas.microsoft.com/office/powerpoint/2010/main" val="219351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E6AA5693-5562-46BF-BAF4-16238AB6C896}" type="slidenum">
              <a:rPr lang="de-DE" noProof="0" smtClean="0"/>
              <a:t>7</a:t>
            </a:fld>
            <a:endParaRPr lang="de-DE" noProof="0" dirty="0"/>
          </a:p>
        </p:txBody>
      </p:sp>
      <p:sp>
        <p:nvSpPr>
          <p:cNvPr id="3" name="Fußzeilenplatzhalter 2"/>
          <p:cNvSpPr>
            <a:spLocks noGrp="1"/>
          </p:cNvSpPr>
          <p:nvPr>
            <p:ph type="ftr" sz="quarter" idx="11"/>
          </p:nvPr>
        </p:nvSpPr>
        <p:spPr/>
        <p:txBody>
          <a:bodyPr/>
          <a:lstStyle/>
          <a:p>
            <a:r>
              <a:rPr lang="de-DE" noProof="0"/>
              <a:t>Akademischer Titel Vorname Nachname Referent*in ∙  Titel der Präsentation ∙  XX. Monat 20XX</a:t>
            </a:r>
            <a:endParaRPr lang="de-DE" noProof="0" dirty="0"/>
          </a:p>
        </p:txBody>
      </p:sp>
      <p:sp>
        <p:nvSpPr>
          <p:cNvPr id="4" name="Vertikaler Textplatzhalter 3"/>
          <p:cNvSpPr>
            <a:spLocks noGrp="1"/>
          </p:cNvSpPr>
          <p:nvPr>
            <p:ph type="body" orient="vert" idx="14"/>
          </p:nvPr>
        </p:nvSpPr>
        <p:spPr/>
        <p:txBody>
          <a:bodyPr/>
          <a:lstStyle/>
          <a:p>
            <a:r>
              <a:rPr lang="de-DE" dirty="0"/>
              <a:t>Bildunterschrift</a:t>
            </a:r>
          </a:p>
          <a:p>
            <a:r>
              <a:rPr lang="de-DE" dirty="0"/>
              <a:t>Foto von </a:t>
            </a:r>
            <a:r>
              <a:rPr lang="de-DE" dirty="0">
                <a:hlinkClick r:id="rId2"/>
              </a:rPr>
              <a:t>Firmbee.com</a:t>
            </a:r>
            <a:r>
              <a:rPr lang="de-DE" dirty="0"/>
              <a:t> auf </a:t>
            </a:r>
            <a:r>
              <a:rPr lang="de-DE" dirty="0">
                <a:hlinkClick r:id="rId3"/>
              </a:rPr>
              <a:t>Unsplash</a:t>
            </a:r>
            <a:endParaRPr lang="de-DE" dirty="0"/>
          </a:p>
        </p:txBody>
      </p:sp>
      <p:pic>
        <p:nvPicPr>
          <p:cNvPr id="9" name="Bildplatzhalter 8"/>
          <p:cNvPicPr>
            <a:picLocks noGrp="1" noChangeAspect="1"/>
          </p:cNvPicPr>
          <p:nvPr>
            <p:ph type="pic" sz="quarter" idx="13"/>
          </p:nvPr>
        </p:nvPicPr>
        <p:blipFill>
          <a:blip r:embed="rId4"/>
          <a:srcRect l="1413" r="1413"/>
          <a:stretch>
            <a:fillRect/>
          </a:stretch>
        </p:blipFill>
        <p:spPr/>
      </p:pic>
      <p:sp>
        <p:nvSpPr>
          <p:cNvPr id="6" name="Vertikaler Textplatzhalter 5"/>
          <p:cNvSpPr>
            <a:spLocks noGrp="1"/>
          </p:cNvSpPr>
          <p:nvPr>
            <p:ph type="body" orient="vert" idx="1"/>
          </p:nvPr>
        </p:nvSpPr>
        <p:spPr/>
        <p:txBody>
          <a:bodyPr/>
          <a:lstStyle/>
          <a:p>
            <a:r>
              <a:rPr lang="de-DE" dirty="0"/>
              <a:t>Bitte fügen Sie hier Ihren Text ein.</a:t>
            </a:r>
          </a:p>
          <a:p>
            <a:r>
              <a:rPr lang="de-DE" dirty="0"/>
              <a:t>Für andere Formate nutzen Sie bitte die Listenebene.</a:t>
            </a:r>
          </a:p>
        </p:txBody>
      </p:sp>
      <p:sp>
        <p:nvSpPr>
          <p:cNvPr id="7" name="Titel 6"/>
          <p:cNvSpPr>
            <a:spLocks noGrp="1"/>
          </p:cNvSpPr>
          <p:nvPr>
            <p:ph type="title"/>
          </p:nvPr>
        </p:nvSpPr>
        <p:spPr/>
        <p:txBody>
          <a:bodyPr/>
          <a:lstStyle/>
          <a:p>
            <a:r>
              <a:rPr lang="de-DE" dirty="0"/>
              <a:t>Inhaltsfolie mit einzeiliger Überschrift und Bild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11DE32AD-F86D-4804-839F-80A6732D429D}" type="slidenum">
              <a:rPr lang="de-DE" noProof="0" smtClean="0"/>
              <a:pPr/>
              <a:t>8</a:t>
            </a:fld>
            <a:endParaRPr lang="de-DE" noProof="0" dirty="0"/>
          </a:p>
        </p:txBody>
      </p:sp>
      <p:sp>
        <p:nvSpPr>
          <p:cNvPr id="3" name="Fußzeilenplatzhalter 2"/>
          <p:cNvSpPr>
            <a:spLocks noGrp="1"/>
          </p:cNvSpPr>
          <p:nvPr>
            <p:ph type="ftr" sz="quarter" idx="10"/>
          </p:nvPr>
        </p:nvSpPr>
        <p:spPr/>
        <p:txBody>
          <a:bodyPr/>
          <a:lstStyle/>
          <a:p>
            <a:r>
              <a:rPr lang="de-DE" noProof="0"/>
              <a:t>Akademischer Titel Vorname Nachname Referent*in ∙  Titel der Präsentation ∙  XX. Monat 20XX</a:t>
            </a:r>
            <a:endParaRPr lang="de-DE" noProof="0" dirty="0"/>
          </a:p>
        </p:txBody>
      </p:sp>
      <p:sp>
        <p:nvSpPr>
          <p:cNvPr id="4" name="Vertikaler Textplatzhalter 3"/>
          <p:cNvSpPr>
            <a:spLocks noGrp="1"/>
          </p:cNvSpPr>
          <p:nvPr>
            <p:ph type="body" orient="vert" idx="12"/>
          </p:nvPr>
        </p:nvSpPr>
        <p:spPr/>
        <p:txBody>
          <a:bodyPr/>
          <a:lstStyle/>
          <a:p>
            <a:endParaRPr lang="de-DE"/>
          </a:p>
        </p:txBody>
      </p:sp>
      <p:sp>
        <p:nvSpPr>
          <p:cNvPr id="5" name="Untertitel 4"/>
          <p:cNvSpPr>
            <a:spLocks noGrp="1"/>
          </p:cNvSpPr>
          <p:nvPr>
            <p:ph type="subTitle" idx="1"/>
          </p:nvPr>
        </p:nvSpPr>
        <p:spPr/>
        <p:txBody>
          <a:bodyPr/>
          <a:lstStyle/>
          <a:p>
            <a:endParaRPr lang="de-DE"/>
          </a:p>
        </p:txBody>
      </p:sp>
      <p:sp>
        <p:nvSpPr>
          <p:cNvPr id="6" name="Titel 5"/>
          <p:cNvSpPr>
            <a:spLocks noGrp="1"/>
          </p:cNvSpPr>
          <p:nvPr>
            <p:ph type="ctrTitle"/>
          </p:nvPr>
        </p:nvSpPr>
        <p:spPr/>
        <p:txBody>
          <a:bodyPr/>
          <a:lstStyle/>
          <a:p>
            <a:r>
              <a:rPr lang="de-DE" dirty="0"/>
              <a:t>Vielen Dank für Ihre Aufmerksamkeit!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E6AA5693-5562-46BF-BAF4-16238AB6C896}" type="slidenum">
              <a:rPr lang="de-DE" smtClean="0"/>
              <a:t>9</a:t>
            </a:fld>
            <a:endParaRPr lang="de-DE" dirty="0"/>
          </a:p>
        </p:txBody>
      </p:sp>
      <p:sp>
        <p:nvSpPr>
          <p:cNvPr id="3" name="Fußzeilenplatzhalter 2"/>
          <p:cNvSpPr>
            <a:spLocks noGrp="1"/>
          </p:cNvSpPr>
          <p:nvPr>
            <p:ph type="ftr" sz="quarter" idx="11"/>
          </p:nvPr>
        </p:nvSpPr>
        <p:spPr/>
        <p:txBody>
          <a:bodyPr/>
          <a:lstStyle/>
          <a:p>
            <a:r>
              <a:rPr lang="de-DE"/>
              <a:t>Akademischer Titel Vorname Nachname Referent*in ∙  Titel der Präsentation ∙  XX. Monat 20XX</a:t>
            </a:r>
            <a:endParaRPr lang="de-DE" dirty="0"/>
          </a:p>
        </p:txBody>
      </p:sp>
      <p:sp>
        <p:nvSpPr>
          <p:cNvPr id="4" name="Vertikaler Textplatzhalter 3"/>
          <p:cNvSpPr>
            <a:spLocks noGrp="1"/>
          </p:cNvSpPr>
          <p:nvPr>
            <p:ph type="body" orient="vert" idx="1"/>
          </p:nvPr>
        </p:nvSpPr>
        <p:spPr/>
        <p:txBody>
          <a:bodyPr/>
          <a:lstStyle/>
          <a:p>
            <a:r>
              <a:rPr lang="de-DE" dirty="0"/>
              <a:t>Nachname, V. (20XX). Titel der Veröffentlichung. In Nachname, V., Nachname, V. &amp; Nachname, V. (Hg.). Titel des Werkes, X. Aufl., Erscheinungsort.</a:t>
            </a:r>
          </a:p>
          <a:p>
            <a:r>
              <a:rPr lang="de-DE" dirty="0"/>
              <a:t>Nachname, V., Nachname, V. &amp; Nachname, V. (20XX), „Titel des Aufsatzes“, Name der Fachzeitschrift, Jahrgang, Ausgabe-Nr., S. X-Y.</a:t>
            </a:r>
          </a:p>
          <a:p>
            <a:r>
              <a:rPr lang="de-DE" dirty="0"/>
              <a:t>Nachname, V. des Autors oder der Website (20XX). Titel der Nachricht oder des Dokuments, Erscheinungsdatum, http://xxxxxxxxxxxxx, letzter Zugriff: XX.XX.XXXX.</a:t>
            </a:r>
          </a:p>
          <a:p>
            <a:endParaRPr lang="de-DE" dirty="0"/>
          </a:p>
        </p:txBody>
      </p:sp>
    </p:spTree>
  </p:cSld>
  <p:clrMapOvr>
    <a:masterClrMapping/>
  </p:clrMapOvr>
</p:sld>
</file>

<file path=ppt/theme/theme1.xml><?xml version="1.0" encoding="utf-8"?>
<a:theme xmlns:a="http://schemas.openxmlformats.org/drawingml/2006/main" name="Titelfolien">
  <a:themeElements>
    <a:clrScheme name="UPB-Farbwelt">
      <a:dk1>
        <a:sysClr val="windowText" lastClr="000000"/>
      </a:dk1>
      <a:lt1>
        <a:sysClr val="window" lastClr="FFFFFF"/>
      </a:lt1>
      <a:dk2>
        <a:srgbClr val="0025AA"/>
      </a:dk2>
      <a:lt2>
        <a:srgbClr val="8B8DB0"/>
      </a:lt2>
      <a:accent1>
        <a:srgbClr val="181C62"/>
      </a:accent1>
      <a:accent2>
        <a:srgbClr val="0A75C4"/>
      </a:accent2>
      <a:accent3>
        <a:srgbClr val="C138A0"/>
      </a:accent3>
      <a:accent4>
        <a:srgbClr val="23A9C9"/>
      </a:accent4>
      <a:accent5>
        <a:srgbClr val="7E3FA8"/>
      </a:accent5>
      <a:accent6>
        <a:srgbClr val="50D1D1"/>
      </a:accent6>
      <a:hlink>
        <a:srgbClr val="0025AA"/>
      </a:hlink>
      <a:folHlink>
        <a:srgbClr val="0025AA"/>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PB_Vortragsmedien_PowerPoint-Slides_20250502" id="{EF3C0A50-0005-44DD-A9B7-EDFC0028ABD2}" vid="{0FD3F404-ACA1-4F9D-A0F2-9853B7A97C4E}"/>
    </a:ext>
  </a:extLst>
</a:theme>
</file>

<file path=ppt/theme/theme2.xml><?xml version="1.0" encoding="utf-8"?>
<a:theme xmlns:a="http://schemas.openxmlformats.org/drawingml/2006/main" name="UNIVERSITÄT PADERBORN PowerPoint Master">
  <a:themeElements>
    <a:clrScheme name="UPB-Farbwelt">
      <a:dk1>
        <a:sysClr val="windowText" lastClr="000000"/>
      </a:dk1>
      <a:lt1>
        <a:sysClr val="window" lastClr="FFFFFF"/>
      </a:lt1>
      <a:dk2>
        <a:srgbClr val="0025AA"/>
      </a:dk2>
      <a:lt2>
        <a:srgbClr val="8B8DB0"/>
      </a:lt2>
      <a:accent1>
        <a:srgbClr val="181C62"/>
      </a:accent1>
      <a:accent2>
        <a:srgbClr val="0A75C4"/>
      </a:accent2>
      <a:accent3>
        <a:srgbClr val="C138A0"/>
      </a:accent3>
      <a:accent4>
        <a:srgbClr val="23A9C9"/>
      </a:accent4>
      <a:accent5>
        <a:srgbClr val="7E3FA8"/>
      </a:accent5>
      <a:accent6>
        <a:srgbClr val="50D1D1"/>
      </a:accent6>
      <a:hlink>
        <a:srgbClr val="0025AA"/>
      </a:hlink>
      <a:folHlink>
        <a:srgbClr val="0025AA"/>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PB_Vortragsmedien_PowerPoint-Slides_20250502" id="{EF3C0A50-0005-44DD-A9B7-EDFC0028ABD2}" vid="{7FE8B925-C298-4D27-8CC9-A0164EEA71A8}"/>
    </a:ext>
  </a:extLst>
</a:theme>
</file>

<file path=ppt/theme/theme3.xml><?xml version="1.0" encoding="utf-8"?>
<a:theme xmlns:a="http://schemas.openxmlformats.org/drawingml/2006/main" name="Office">
  <a:themeElements>
    <a:clrScheme name="UNIVERSITÄT PADERBORN">
      <a:dk1>
        <a:sysClr val="windowText" lastClr="000000"/>
      </a:dk1>
      <a:lt1>
        <a:sysClr val="window" lastClr="FFFFFF"/>
      </a:lt1>
      <a:dk2>
        <a:srgbClr val="0025AA"/>
      </a:dk2>
      <a:lt2>
        <a:srgbClr val="8B8DB0"/>
      </a:lt2>
      <a:accent1>
        <a:srgbClr val="C138A0"/>
      </a:accent1>
      <a:accent2>
        <a:srgbClr val="0A75C4"/>
      </a:accent2>
      <a:accent3>
        <a:srgbClr val="181C62"/>
      </a:accent3>
      <a:accent4>
        <a:srgbClr val="23A9C9"/>
      </a:accent4>
      <a:accent5>
        <a:srgbClr val="7E3FA8"/>
      </a:accent5>
      <a:accent6>
        <a:srgbClr val="50D1D1"/>
      </a:accent6>
      <a:hlink>
        <a:srgbClr val="5F5F5F"/>
      </a:hlink>
      <a:folHlink>
        <a:srgbClr val="5F5F5F"/>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UNIVERSITÄT PADERBORN">
      <a:dk1>
        <a:sysClr val="windowText" lastClr="000000"/>
      </a:dk1>
      <a:lt1>
        <a:sysClr val="window" lastClr="FFFFFF"/>
      </a:lt1>
      <a:dk2>
        <a:srgbClr val="0025AA"/>
      </a:dk2>
      <a:lt2>
        <a:srgbClr val="8B8DB0"/>
      </a:lt2>
      <a:accent1>
        <a:srgbClr val="C138A0"/>
      </a:accent1>
      <a:accent2>
        <a:srgbClr val="0A75C4"/>
      </a:accent2>
      <a:accent3>
        <a:srgbClr val="181C62"/>
      </a:accent3>
      <a:accent4>
        <a:srgbClr val="23A9C9"/>
      </a:accent4>
      <a:accent5>
        <a:srgbClr val="7E3FA8"/>
      </a:accent5>
      <a:accent6>
        <a:srgbClr val="50D1D1"/>
      </a:accent6>
      <a:hlink>
        <a:srgbClr val="5F5F5F"/>
      </a:hlink>
      <a:folHlink>
        <a:srgbClr val="5F5F5F"/>
      </a:folHlink>
    </a:clrScheme>
    <a:fontScheme name="UNIVERSITÄT PADERBORN">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UPB_Vortragsmedien_PowerPoint-Slides_20250502</Template>
  <TotalTime>0</TotalTime>
  <Words>862</Words>
  <Application>Microsoft Office PowerPoint</Application>
  <PresentationFormat>Breitbild</PresentationFormat>
  <Paragraphs>155</Paragraphs>
  <Slides>12</Slides>
  <Notes>0</Notes>
  <HiddenSlides>3</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12</vt:i4>
      </vt:variant>
    </vt:vector>
  </HeadingPairs>
  <TitlesOfParts>
    <vt:vector size="18" baseType="lpstr">
      <vt:lpstr>Arial</vt:lpstr>
      <vt:lpstr>Segoe UI</vt:lpstr>
      <vt:lpstr>Segoe UI Light</vt:lpstr>
      <vt:lpstr>Wingdings 2</vt:lpstr>
      <vt:lpstr>Titelfolien</vt:lpstr>
      <vt:lpstr>UNIVERSITÄT PADERBORN PowerPoint Master</vt:lpstr>
      <vt:lpstr>Titel der Präsentation maximal zwei Zeilen</vt:lpstr>
      <vt:lpstr>PowerPoint-Präsentation</vt:lpstr>
      <vt:lpstr>Überschrift für eine Inhaltsfolie maximal zwei Zeilen</vt:lpstr>
      <vt:lpstr>Überschrift für eine Inhaltsfolie, maximal eine Zeile</vt:lpstr>
      <vt:lpstr>Überschrift für eine Inhaltsfolie, maximal zwei Zeilen</vt:lpstr>
      <vt:lpstr>Überschrift mit maximal einer Zeile für eine Inhaltsfolie</vt:lpstr>
      <vt:lpstr>Inhaltsfolie mit einzeiliger Überschrift und Bild</vt:lpstr>
      <vt:lpstr>Vielen Dank für Ihre Aufmerksamkeit!</vt:lpstr>
      <vt:lpstr>PowerPoint-Präsentation</vt:lpstr>
      <vt:lpstr>Vorlage für eine erweiterte Basistabelle</vt:lpstr>
      <vt:lpstr>Icons</vt:lpstr>
      <vt:lpstr>Informationen zu CD-konformen Farben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maximal zwei Zeilen</dc:title>
  <dc:creator>Martina Sperling</dc:creator>
  <cp:lastModifiedBy>Martina Sperling</cp:lastModifiedBy>
  <cp:revision>2</cp:revision>
  <dcterms:created xsi:type="dcterms:W3CDTF">2026-06-15T12:39:55Z</dcterms:created>
  <dcterms:modified xsi:type="dcterms:W3CDTF">2026-06-17T08:48:14Z</dcterms:modified>
</cp:coreProperties>
</file>