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</p:sldMasterIdLst>
  <p:notesMasterIdLst>
    <p:notesMasterId r:id="rId6"/>
  </p:notesMasterIdLst>
  <p:handoutMasterIdLst>
    <p:handoutMasterId r:id="rId7"/>
  </p:handoutMasterIdLst>
  <p:sldIdLst>
    <p:sldId id="343" r:id="rId2"/>
    <p:sldId id="348" r:id="rId3"/>
    <p:sldId id="349" r:id="rId4"/>
    <p:sldId id="350" r:id="rId5"/>
  </p:sldIdLst>
  <p:sldSz cx="12192000" cy="6858000"/>
  <p:notesSz cx="9874250" cy="6797675"/>
  <p:defaultTextStyle>
    <a:defPPr>
      <a:defRPr lang="de-D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568" userDrawn="1">
          <p15:clr>
            <a:srgbClr val="A4A3A4"/>
          </p15:clr>
        </p15:guide>
        <p15:guide id="2" pos="1784" userDrawn="1">
          <p15:clr>
            <a:srgbClr val="A4A3A4"/>
          </p15:clr>
        </p15:guide>
        <p15:guide id="3" orient="horz" pos="2069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141">
          <p15:clr>
            <a:srgbClr val="A4A3A4"/>
          </p15:clr>
        </p15:guide>
        <p15:guide id="2" pos="3110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9FDF"/>
    <a:srgbClr val="C63527"/>
    <a:srgbClr val="FF8200"/>
    <a:srgbClr val="0066CC"/>
    <a:srgbClr val="008000"/>
    <a:srgbClr val="339933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ittlere Formatvorlage 2 - Akz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D5ABB26-0587-4C30-8999-92F81FD0307C}" styleName="Keine Formatvorlage, kein Gitternetz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5940675A-B579-460E-94D1-54222C63F5DA}" styleName="Keine Formatvorlage, Tabellengitternetz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26698" autoAdjust="0"/>
    <p:restoredTop sz="74956" autoAdjust="0"/>
  </p:normalViewPr>
  <p:slideViewPr>
    <p:cSldViewPr showGuides="1">
      <p:cViewPr varScale="1">
        <p:scale>
          <a:sx n="104" d="100"/>
          <a:sy n="104" d="100"/>
        </p:scale>
        <p:origin x="120" y="276"/>
      </p:cViewPr>
      <p:guideLst>
        <p:guide orient="horz" pos="2568"/>
        <p:guide pos="1784"/>
        <p:guide orient="horz" pos="2069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notesViewPr>
    <p:cSldViewPr showGuides="1">
      <p:cViewPr varScale="1">
        <p:scale>
          <a:sx n="113" d="100"/>
          <a:sy n="113" d="100"/>
        </p:scale>
        <p:origin x="2130" y="114"/>
      </p:cViewPr>
      <p:guideLst>
        <p:guide orient="horz" pos="2141"/>
        <p:guide pos="311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handoutMaster" Target="handoutMasters/handoutMaster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notesMaster" Target="notesMasters/notesMaster1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Kopfzeilenplatzhalter 1"/>
          <p:cNvSpPr>
            <a:spLocks noGrp="1"/>
          </p:cNvSpPr>
          <p:nvPr>
            <p:ph type="hdr" sz="quarter"/>
          </p:nvPr>
        </p:nvSpPr>
        <p:spPr>
          <a:xfrm>
            <a:off x="1" y="1"/>
            <a:ext cx="4278841" cy="340051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de-DE"/>
          </a:p>
        </p:txBody>
      </p:sp>
      <p:sp>
        <p:nvSpPr>
          <p:cNvPr id="3" name="Datumsplatzhalter 2"/>
          <p:cNvSpPr>
            <a:spLocks noGrp="1"/>
          </p:cNvSpPr>
          <p:nvPr>
            <p:ph type="dt" sz="quarter" idx="1"/>
          </p:nvPr>
        </p:nvSpPr>
        <p:spPr>
          <a:xfrm>
            <a:off x="5593125" y="1"/>
            <a:ext cx="4278841" cy="340051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4889D1A-B02F-498A-864A-8EAE14A6881F}" type="datetimeFigureOut">
              <a:rPr lang="de-DE" smtClean="0"/>
              <a:pPr/>
              <a:t>17.11.2020</a:t>
            </a:fld>
            <a:endParaRPr lang="de-DE"/>
          </a:p>
        </p:txBody>
      </p:sp>
      <p:sp>
        <p:nvSpPr>
          <p:cNvPr id="4" name="Fußzeilenplatzhalter 3"/>
          <p:cNvSpPr>
            <a:spLocks noGrp="1"/>
          </p:cNvSpPr>
          <p:nvPr>
            <p:ph type="ftr" sz="quarter" idx="2"/>
          </p:nvPr>
        </p:nvSpPr>
        <p:spPr>
          <a:xfrm>
            <a:off x="1" y="6456514"/>
            <a:ext cx="4278841" cy="34005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de-DE"/>
          </a:p>
        </p:txBody>
      </p:sp>
      <p:sp>
        <p:nvSpPr>
          <p:cNvPr id="5" name="Foliennummernplatzhalter 4"/>
          <p:cNvSpPr>
            <a:spLocks noGrp="1"/>
          </p:cNvSpPr>
          <p:nvPr>
            <p:ph type="sldNum" sz="quarter" idx="3"/>
          </p:nvPr>
        </p:nvSpPr>
        <p:spPr>
          <a:xfrm>
            <a:off x="5593125" y="6456514"/>
            <a:ext cx="4278841" cy="34005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4620DB19-4DFA-44AE-98D8-11CD043712D9}" type="slidenum">
              <a:rPr lang="de-DE" smtClean="0"/>
              <a:pPr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865838927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Kopfzeilenplatzhalter 1"/>
          <p:cNvSpPr>
            <a:spLocks noGrp="1"/>
          </p:cNvSpPr>
          <p:nvPr>
            <p:ph type="hdr" sz="quarter"/>
          </p:nvPr>
        </p:nvSpPr>
        <p:spPr>
          <a:xfrm>
            <a:off x="1" y="3"/>
            <a:ext cx="4278841" cy="33988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de-DE"/>
          </a:p>
        </p:txBody>
      </p:sp>
      <p:sp>
        <p:nvSpPr>
          <p:cNvPr id="3" name="Datumsplatzhalter 2"/>
          <p:cNvSpPr>
            <a:spLocks noGrp="1"/>
          </p:cNvSpPr>
          <p:nvPr>
            <p:ph type="dt" idx="1"/>
          </p:nvPr>
        </p:nvSpPr>
        <p:spPr>
          <a:xfrm>
            <a:off x="5593125" y="3"/>
            <a:ext cx="4278841" cy="33988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B4C5CFE-9496-492A-8106-DE218E375616}" type="datetimeFigureOut">
              <a:rPr lang="de-DE" smtClean="0"/>
              <a:pPr/>
              <a:t>17.11.2020</a:t>
            </a:fld>
            <a:endParaRPr lang="de-DE"/>
          </a:p>
        </p:txBody>
      </p:sp>
      <p:sp>
        <p:nvSpPr>
          <p:cNvPr id="4" name="Folienbildplatzhalter 3"/>
          <p:cNvSpPr>
            <a:spLocks noGrp="1" noRot="1" noChangeAspect="1"/>
          </p:cNvSpPr>
          <p:nvPr>
            <p:ph type="sldImg" idx="2"/>
          </p:nvPr>
        </p:nvSpPr>
        <p:spPr>
          <a:xfrm>
            <a:off x="2670175" y="509588"/>
            <a:ext cx="4533900" cy="2551112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de-DE"/>
          </a:p>
        </p:txBody>
      </p:sp>
      <p:sp>
        <p:nvSpPr>
          <p:cNvPr id="5" name="Notizenplatzhalter 4"/>
          <p:cNvSpPr>
            <a:spLocks noGrp="1"/>
          </p:cNvSpPr>
          <p:nvPr>
            <p:ph type="body" sz="quarter" idx="3"/>
          </p:nvPr>
        </p:nvSpPr>
        <p:spPr>
          <a:xfrm>
            <a:off x="987426" y="3228897"/>
            <a:ext cx="7899400" cy="305895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de-DE" smtClean="0"/>
              <a:t>Textmasterformate durch Klicken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/>
          </a:p>
        </p:txBody>
      </p:sp>
      <p:sp>
        <p:nvSpPr>
          <p:cNvPr id="6" name="Fußzeilenplatzhalter 5"/>
          <p:cNvSpPr>
            <a:spLocks noGrp="1"/>
          </p:cNvSpPr>
          <p:nvPr>
            <p:ph type="ftr" sz="quarter" idx="4"/>
          </p:nvPr>
        </p:nvSpPr>
        <p:spPr>
          <a:xfrm>
            <a:off x="1" y="6456614"/>
            <a:ext cx="4278841" cy="339883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de-DE"/>
          </a:p>
        </p:txBody>
      </p:sp>
      <p:sp>
        <p:nvSpPr>
          <p:cNvPr id="7" name="Foliennummernplatzhalter 6"/>
          <p:cNvSpPr>
            <a:spLocks noGrp="1"/>
          </p:cNvSpPr>
          <p:nvPr>
            <p:ph type="sldNum" sz="quarter" idx="5"/>
          </p:nvPr>
        </p:nvSpPr>
        <p:spPr>
          <a:xfrm>
            <a:off x="5593125" y="6456614"/>
            <a:ext cx="4278841" cy="339883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1721D02-BDEE-4111-AF09-EAE590929770}" type="slidenum">
              <a:rPr lang="de-DE" smtClean="0"/>
              <a:pPr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96255407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elfol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hteck 3"/>
          <p:cNvSpPr/>
          <p:nvPr userDrawn="1"/>
        </p:nvSpPr>
        <p:spPr>
          <a:xfrm>
            <a:off x="0" y="3111418"/>
            <a:ext cx="914400" cy="3746582"/>
          </a:xfrm>
          <a:prstGeom prst="rect">
            <a:avLst/>
          </a:prstGeom>
          <a:solidFill>
            <a:srgbClr val="009FD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de-DE" sz="1800"/>
          </a:p>
        </p:txBody>
      </p:sp>
      <p:sp>
        <p:nvSpPr>
          <p:cNvPr id="7" name="Rechteck 6"/>
          <p:cNvSpPr/>
          <p:nvPr userDrawn="1"/>
        </p:nvSpPr>
        <p:spPr>
          <a:xfrm>
            <a:off x="0" y="583601"/>
            <a:ext cx="914400" cy="2492896"/>
          </a:xfrm>
          <a:prstGeom prst="rect">
            <a:avLst/>
          </a:prstGeom>
          <a:solidFill>
            <a:srgbClr val="FF82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de-DE" sz="1800"/>
          </a:p>
        </p:txBody>
      </p:sp>
      <p:sp>
        <p:nvSpPr>
          <p:cNvPr id="8" name="Rechteck 7"/>
          <p:cNvSpPr/>
          <p:nvPr userDrawn="1"/>
        </p:nvSpPr>
        <p:spPr>
          <a:xfrm>
            <a:off x="0" y="0"/>
            <a:ext cx="914400" cy="548680"/>
          </a:xfrm>
          <a:prstGeom prst="rect">
            <a:avLst/>
          </a:prstGeom>
          <a:solidFill>
            <a:srgbClr val="C6352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de-DE" sz="1800"/>
          </a:p>
        </p:txBody>
      </p:sp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1530400" y="1606483"/>
            <a:ext cx="10363200" cy="1470025"/>
          </a:xfrm>
        </p:spPr>
        <p:txBody>
          <a:bodyPr/>
          <a:lstStyle>
            <a:lvl1pPr algn="l">
              <a:defRPr/>
            </a:lvl1pPr>
          </a:lstStyle>
          <a:p>
            <a:r>
              <a:rPr lang="de-DE" dirty="0" smtClean="0"/>
              <a:t>Titelmasterformat durch Klicken bearbeiten</a:t>
            </a:r>
            <a:endParaRPr lang="de-DE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1530400" y="3696541"/>
            <a:ext cx="8534400" cy="1752600"/>
          </a:xfrm>
        </p:spPr>
        <p:txBody>
          <a:bodyPr>
            <a:normAutofit/>
          </a:bodyPr>
          <a:lstStyle>
            <a:lvl1pPr marL="0" indent="0" algn="l">
              <a:buNone/>
              <a:defRPr lang="de-DE" sz="2800" kern="1200" dirty="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  <a:lvl2pPr marL="45716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33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49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66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583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299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16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32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de-DE" dirty="0" smtClean="0"/>
              <a:t>Formatvorlage des Untertitelmasters durch Klicken bearbeiten</a:t>
            </a:r>
            <a:endParaRPr lang="de-DE" dirty="0"/>
          </a:p>
        </p:txBody>
      </p:sp>
      <p:pic>
        <p:nvPicPr>
          <p:cNvPr id="10" name="Grafik 9"/>
          <p:cNvPicPr/>
          <p:nvPr userDrawn="1"/>
        </p:nvPicPr>
        <p:blipFill>
          <a:blip r:embed="rId2"/>
          <a:stretch>
            <a:fillRect/>
          </a:stretch>
        </p:blipFill>
        <p:spPr>
          <a:xfrm>
            <a:off x="9658288" y="0"/>
            <a:ext cx="2235312" cy="1529113"/>
          </a:xfrm>
          <a:prstGeom prst="rect">
            <a:avLst/>
          </a:prstGeom>
        </p:spPr>
      </p:pic>
      <p:pic>
        <p:nvPicPr>
          <p:cNvPr id="11" name="Grafik 10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20136" y="379806"/>
            <a:ext cx="2235600" cy="769500"/>
          </a:xfrm>
          <a:prstGeom prst="rect">
            <a:avLst/>
          </a:prstGeom>
        </p:spPr>
      </p:pic>
      <p:sp>
        <p:nvSpPr>
          <p:cNvPr id="13" name="Fußzeilenplatzhalter 4"/>
          <p:cNvSpPr>
            <a:spLocks noGrp="1"/>
          </p:cNvSpPr>
          <p:nvPr>
            <p:ph type="ftr" sz="quarter" idx="3"/>
          </p:nvPr>
        </p:nvSpPr>
        <p:spPr>
          <a:xfrm>
            <a:off x="1530400" y="6356361"/>
            <a:ext cx="8534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de-DE" dirty="0"/>
          </a:p>
        </p:txBody>
      </p:sp>
      <p:sp>
        <p:nvSpPr>
          <p:cNvPr id="14" name="Foliennummernplatzhalter 5"/>
          <p:cNvSpPr>
            <a:spLocks noGrp="1"/>
          </p:cNvSpPr>
          <p:nvPr>
            <p:ph type="sldNum" sz="quarter" idx="4"/>
          </p:nvPr>
        </p:nvSpPr>
        <p:spPr>
          <a:xfrm>
            <a:off x="10064800" y="6356361"/>
            <a:ext cx="1517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CF5FC98-7F5E-4629-8EAB-90E59E44D7F6}" type="slidenum">
              <a:rPr lang="de-DE" smtClean="0"/>
              <a:pPr/>
              <a:t>‹Nr.›</a:t>
            </a:fld>
            <a:endParaRPr lang="de-DE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el und 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12" name="Gerader Verbinder 11"/>
          <p:cNvCxnSpPr/>
          <p:nvPr userDrawn="1"/>
        </p:nvCxnSpPr>
        <p:spPr>
          <a:xfrm>
            <a:off x="-9449" y="947795"/>
            <a:ext cx="11582400" cy="0"/>
          </a:xfrm>
          <a:prstGeom prst="line">
            <a:avLst/>
          </a:prstGeom>
          <a:ln w="28575">
            <a:solidFill>
              <a:srgbClr val="FF8200"/>
            </a:solidFill>
            <a:headEnd type="none" w="med" len="med"/>
            <a:tailEnd type="none" w="med" len="med"/>
          </a:ln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14" name="Gerader Verbinder 13"/>
          <p:cNvCxnSpPr/>
          <p:nvPr userDrawn="1"/>
        </p:nvCxnSpPr>
        <p:spPr>
          <a:xfrm>
            <a:off x="-9449" y="989964"/>
            <a:ext cx="12048661" cy="0"/>
          </a:xfrm>
          <a:prstGeom prst="line">
            <a:avLst/>
          </a:prstGeom>
          <a:ln w="28575">
            <a:solidFill>
              <a:srgbClr val="C63527"/>
            </a:solidFill>
            <a:headEnd type="none" w="med" len="med"/>
            <a:tailEnd type="none" w="med" len="med"/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cxnSp>
        <p:nvCxnSpPr>
          <p:cNvPr id="17" name="Gerader Verbinder 16"/>
          <p:cNvCxnSpPr/>
          <p:nvPr userDrawn="1"/>
        </p:nvCxnSpPr>
        <p:spPr>
          <a:xfrm>
            <a:off x="0" y="6333335"/>
            <a:ext cx="12048661" cy="0"/>
          </a:xfrm>
          <a:prstGeom prst="line">
            <a:avLst/>
          </a:prstGeom>
          <a:ln w="28575">
            <a:solidFill>
              <a:srgbClr val="009FDF"/>
            </a:solidFill>
            <a:headEnd type="none" w="med" len="med"/>
            <a:tailEnd type="none" w="med" len="med"/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sp>
        <p:nvSpPr>
          <p:cNvPr id="19" name="Ellipse 18"/>
          <p:cNvSpPr/>
          <p:nvPr userDrawn="1"/>
        </p:nvSpPr>
        <p:spPr>
          <a:xfrm>
            <a:off x="12095593" y="971964"/>
            <a:ext cx="43636" cy="36000"/>
          </a:xfrm>
          <a:prstGeom prst="ellipse">
            <a:avLst/>
          </a:prstGeom>
          <a:solidFill>
            <a:srgbClr val="C6352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de-DE" sz="1800"/>
          </a:p>
        </p:txBody>
      </p:sp>
      <p:sp>
        <p:nvSpPr>
          <p:cNvPr id="20" name="Ellipse 19"/>
          <p:cNvSpPr/>
          <p:nvPr userDrawn="1"/>
        </p:nvSpPr>
        <p:spPr>
          <a:xfrm>
            <a:off x="11640616" y="930266"/>
            <a:ext cx="48000" cy="36000"/>
          </a:xfrm>
          <a:prstGeom prst="ellipse">
            <a:avLst/>
          </a:prstGeom>
          <a:solidFill>
            <a:srgbClr val="FF82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de-DE" sz="1800"/>
          </a:p>
        </p:txBody>
      </p:sp>
      <p:sp>
        <p:nvSpPr>
          <p:cNvPr id="21" name="Ellipse 20"/>
          <p:cNvSpPr/>
          <p:nvPr userDrawn="1"/>
        </p:nvSpPr>
        <p:spPr>
          <a:xfrm>
            <a:off x="12089916" y="6322202"/>
            <a:ext cx="48000" cy="36000"/>
          </a:xfrm>
          <a:prstGeom prst="ellipse">
            <a:avLst/>
          </a:prstGeom>
          <a:solidFill>
            <a:srgbClr val="009FD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de-DE" sz="1800"/>
          </a:p>
        </p:txBody>
      </p:sp>
      <p:sp>
        <p:nvSpPr>
          <p:cNvPr id="22" name="Titelplatzhalt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850106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de-DE" dirty="0" smtClean="0"/>
              <a:t>Titelmasterformat durch Klicken bearbeiten</a:t>
            </a:r>
            <a:endParaRPr lang="de-DE" dirty="0"/>
          </a:p>
        </p:txBody>
      </p:sp>
      <p:sp>
        <p:nvSpPr>
          <p:cNvPr id="23" name="Textplatzhalter 2"/>
          <p:cNvSpPr>
            <a:spLocks noGrp="1"/>
          </p:cNvSpPr>
          <p:nvPr>
            <p:ph idx="1"/>
          </p:nvPr>
        </p:nvSpPr>
        <p:spPr>
          <a:xfrm>
            <a:off x="609600" y="1268760"/>
            <a:ext cx="10972800" cy="485740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>
              <a:defRPr sz="2000"/>
            </a:lvl1pPr>
            <a:lvl2pPr>
              <a:defRPr sz="2000"/>
            </a:lvl2pPr>
            <a:lvl3pPr>
              <a:defRPr sz="2000"/>
            </a:lvl3pPr>
            <a:lvl4pPr>
              <a:defRPr sz="2000"/>
            </a:lvl4pPr>
            <a:lvl5pPr>
              <a:defRPr sz="2000"/>
            </a:lvl5pPr>
          </a:lstStyle>
          <a:p>
            <a:pPr lvl="0"/>
            <a:r>
              <a:rPr lang="de-DE" dirty="0" smtClean="0"/>
              <a:t>Textmasterformate durch Klicken bearbeiten</a:t>
            </a:r>
          </a:p>
          <a:p>
            <a:pPr lvl="1"/>
            <a:r>
              <a:rPr lang="de-DE" dirty="0" smtClean="0"/>
              <a:t>Zweite Ebene</a:t>
            </a:r>
          </a:p>
          <a:p>
            <a:pPr lvl="2"/>
            <a:r>
              <a:rPr lang="de-DE" dirty="0" smtClean="0"/>
              <a:t>Dritte Ebene</a:t>
            </a:r>
          </a:p>
          <a:p>
            <a:pPr lvl="3"/>
            <a:r>
              <a:rPr lang="de-DE" dirty="0" smtClean="0"/>
              <a:t>Vierte Ebene</a:t>
            </a:r>
          </a:p>
          <a:p>
            <a:pPr lvl="4"/>
            <a:r>
              <a:rPr lang="de-DE" dirty="0" smtClean="0"/>
              <a:t>Fünfte Ebene</a:t>
            </a:r>
            <a:endParaRPr lang="de-DE" dirty="0"/>
          </a:p>
        </p:txBody>
      </p:sp>
      <p:sp>
        <p:nvSpPr>
          <p:cNvPr id="29" name="Fußzeilenplatzhalter 4"/>
          <p:cNvSpPr>
            <a:spLocks noGrp="1"/>
          </p:cNvSpPr>
          <p:nvPr>
            <p:ph type="ftr" sz="quarter" idx="3"/>
          </p:nvPr>
        </p:nvSpPr>
        <p:spPr>
          <a:xfrm>
            <a:off x="1703512" y="6356361"/>
            <a:ext cx="892899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de-DE" dirty="0"/>
          </a:p>
        </p:txBody>
      </p:sp>
      <p:sp>
        <p:nvSpPr>
          <p:cNvPr id="30" name="Foliennummernplatzhalter 5"/>
          <p:cNvSpPr>
            <a:spLocks noGrp="1"/>
          </p:cNvSpPr>
          <p:nvPr>
            <p:ph type="sldNum" sz="quarter" idx="4"/>
          </p:nvPr>
        </p:nvSpPr>
        <p:spPr>
          <a:xfrm>
            <a:off x="10776520" y="6356361"/>
            <a:ext cx="80588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CF5FC98-7F5E-4629-8EAB-90E59E44D7F6}" type="slidenum">
              <a:rPr lang="de-DE" smtClean="0"/>
              <a:pPr/>
              <a:t>‹Nr.›</a:t>
            </a:fld>
            <a:endParaRPr lang="de-DE"/>
          </a:p>
        </p:txBody>
      </p:sp>
      <p:sp>
        <p:nvSpPr>
          <p:cNvPr id="31" name="Datumsplatzhalter 6"/>
          <p:cNvSpPr>
            <a:spLocks noGrp="1"/>
          </p:cNvSpPr>
          <p:nvPr>
            <p:ph type="dt" sz="half" idx="2"/>
          </p:nvPr>
        </p:nvSpPr>
        <p:spPr>
          <a:xfrm>
            <a:off x="609600" y="6356360"/>
            <a:ext cx="949896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de-DE" dirty="0" smtClean="0"/>
              <a:t>17.11.2020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itel und 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itelplatzhalt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850106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de-DE" dirty="0" smtClean="0"/>
              <a:t>Titelmasterformat durch Klicken bearbeiten</a:t>
            </a:r>
            <a:endParaRPr lang="de-DE" dirty="0"/>
          </a:p>
        </p:txBody>
      </p:sp>
      <p:sp>
        <p:nvSpPr>
          <p:cNvPr id="23" name="Textplatzhalter 2"/>
          <p:cNvSpPr>
            <a:spLocks noGrp="1"/>
          </p:cNvSpPr>
          <p:nvPr>
            <p:ph idx="1"/>
          </p:nvPr>
        </p:nvSpPr>
        <p:spPr>
          <a:xfrm>
            <a:off x="609600" y="1268760"/>
            <a:ext cx="10972800" cy="485740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>
              <a:defRPr sz="2000"/>
            </a:lvl1pPr>
            <a:lvl2pPr>
              <a:defRPr sz="2000"/>
            </a:lvl2pPr>
            <a:lvl3pPr>
              <a:defRPr sz="2000"/>
            </a:lvl3pPr>
            <a:lvl4pPr>
              <a:defRPr sz="2000"/>
            </a:lvl4pPr>
            <a:lvl5pPr>
              <a:defRPr sz="2000"/>
            </a:lvl5pPr>
          </a:lstStyle>
          <a:p>
            <a:pPr lvl="0"/>
            <a:r>
              <a:rPr lang="de-DE" dirty="0" smtClean="0"/>
              <a:t>Textmasterformate durch Klicken bearbeiten</a:t>
            </a:r>
          </a:p>
          <a:p>
            <a:pPr lvl="1"/>
            <a:r>
              <a:rPr lang="de-DE" dirty="0" smtClean="0"/>
              <a:t>Zweite Ebene</a:t>
            </a:r>
          </a:p>
          <a:p>
            <a:pPr lvl="2"/>
            <a:r>
              <a:rPr lang="de-DE" dirty="0" smtClean="0"/>
              <a:t>Dritte Ebene</a:t>
            </a:r>
          </a:p>
          <a:p>
            <a:pPr lvl="3"/>
            <a:r>
              <a:rPr lang="de-DE" dirty="0" smtClean="0"/>
              <a:t>Vierte Ebene</a:t>
            </a:r>
          </a:p>
          <a:p>
            <a:pPr lvl="4"/>
            <a:r>
              <a:rPr lang="de-DE" dirty="0" smtClean="0"/>
              <a:t>Fünfte Ebene</a:t>
            </a:r>
            <a:endParaRPr lang="de-DE" dirty="0"/>
          </a:p>
        </p:txBody>
      </p:sp>
      <p:sp>
        <p:nvSpPr>
          <p:cNvPr id="13" name="Rechteck 12"/>
          <p:cNvSpPr/>
          <p:nvPr userDrawn="1"/>
        </p:nvSpPr>
        <p:spPr>
          <a:xfrm>
            <a:off x="0" y="3111418"/>
            <a:ext cx="335360" cy="3746582"/>
          </a:xfrm>
          <a:prstGeom prst="rect">
            <a:avLst/>
          </a:prstGeom>
          <a:solidFill>
            <a:srgbClr val="009FD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de-DE" sz="1800"/>
          </a:p>
        </p:txBody>
      </p:sp>
      <p:sp>
        <p:nvSpPr>
          <p:cNvPr id="15" name="Rechteck 14"/>
          <p:cNvSpPr/>
          <p:nvPr userDrawn="1"/>
        </p:nvSpPr>
        <p:spPr>
          <a:xfrm>
            <a:off x="0" y="583601"/>
            <a:ext cx="335360" cy="2492896"/>
          </a:xfrm>
          <a:prstGeom prst="rect">
            <a:avLst/>
          </a:prstGeom>
          <a:solidFill>
            <a:srgbClr val="FF82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de-DE" sz="1800"/>
          </a:p>
        </p:txBody>
      </p:sp>
      <p:sp>
        <p:nvSpPr>
          <p:cNvPr id="16" name="Rechteck 15"/>
          <p:cNvSpPr/>
          <p:nvPr userDrawn="1"/>
        </p:nvSpPr>
        <p:spPr>
          <a:xfrm>
            <a:off x="0" y="0"/>
            <a:ext cx="335360" cy="548680"/>
          </a:xfrm>
          <a:prstGeom prst="rect">
            <a:avLst/>
          </a:prstGeom>
          <a:solidFill>
            <a:srgbClr val="C6352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de-DE" sz="1800"/>
          </a:p>
        </p:txBody>
      </p:sp>
      <p:sp>
        <p:nvSpPr>
          <p:cNvPr id="19" name="Fußzeilenplatzhalter 4"/>
          <p:cNvSpPr>
            <a:spLocks noGrp="1"/>
          </p:cNvSpPr>
          <p:nvPr>
            <p:ph type="ftr" sz="quarter" idx="3"/>
          </p:nvPr>
        </p:nvSpPr>
        <p:spPr>
          <a:xfrm>
            <a:off x="1703512" y="6356361"/>
            <a:ext cx="892899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de-DE" dirty="0"/>
          </a:p>
        </p:txBody>
      </p:sp>
      <p:sp>
        <p:nvSpPr>
          <p:cNvPr id="20" name="Foliennummernplatzhalter 5"/>
          <p:cNvSpPr>
            <a:spLocks noGrp="1"/>
          </p:cNvSpPr>
          <p:nvPr>
            <p:ph type="sldNum" sz="quarter" idx="4"/>
          </p:nvPr>
        </p:nvSpPr>
        <p:spPr>
          <a:xfrm>
            <a:off x="10776520" y="6356361"/>
            <a:ext cx="80588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CF5FC98-7F5E-4629-8EAB-90E59E44D7F6}" type="slidenum">
              <a:rPr lang="de-DE" smtClean="0"/>
              <a:pPr/>
              <a:t>‹Nr.›</a:t>
            </a:fld>
            <a:endParaRPr lang="de-DE"/>
          </a:p>
        </p:txBody>
      </p:sp>
      <p:sp>
        <p:nvSpPr>
          <p:cNvPr id="21" name="Datumsplatzhalter 6"/>
          <p:cNvSpPr>
            <a:spLocks noGrp="1"/>
          </p:cNvSpPr>
          <p:nvPr>
            <p:ph type="dt" sz="half" idx="2"/>
          </p:nvPr>
        </p:nvSpPr>
        <p:spPr>
          <a:xfrm>
            <a:off x="609600" y="6356360"/>
            <a:ext cx="949896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de-DE" dirty="0" smtClean="0"/>
              <a:t>17.11.2020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96842493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Titel und 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itelplatzhalt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850106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de-DE" dirty="0" smtClean="0"/>
              <a:t>Titelmasterformat durch Klicken bearbeiten</a:t>
            </a:r>
            <a:endParaRPr lang="de-DE" dirty="0"/>
          </a:p>
        </p:txBody>
      </p:sp>
      <p:sp>
        <p:nvSpPr>
          <p:cNvPr id="23" name="Textplatzhalter 2"/>
          <p:cNvSpPr>
            <a:spLocks noGrp="1"/>
          </p:cNvSpPr>
          <p:nvPr>
            <p:ph idx="1"/>
          </p:nvPr>
        </p:nvSpPr>
        <p:spPr>
          <a:xfrm>
            <a:off x="609600" y="1268760"/>
            <a:ext cx="10972800" cy="485740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>
              <a:defRPr sz="2000"/>
            </a:lvl1pPr>
            <a:lvl2pPr>
              <a:defRPr sz="2000"/>
            </a:lvl2pPr>
            <a:lvl3pPr>
              <a:defRPr sz="2000"/>
            </a:lvl3pPr>
            <a:lvl4pPr>
              <a:defRPr sz="2000"/>
            </a:lvl4pPr>
            <a:lvl5pPr>
              <a:defRPr sz="2000"/>
            </a:lvl5pPr>
          </a:lstStyle>
          <a:p>
            <a:pPr lvl="0"/>
            <a:r>
              <a:rPr lang="de-DE" dirty="0" smtClean="0"/>
              <a:t>Textmasterformate durch Klicken bearbeiten</a:t>
            </a:r>
          </a:p>
          <a:p>
            <a:pPr lvl="1"/>
            <a:r>
              <a:rPr lang="de-DE" dirty="0" smtClean="0"/>
              <a:t>Zweite Ebene</a:t>
            </a:r>
          </a:p>
          <a:p>
            <a:pPr lvl="2"/>
            <a:r>
              <a:rPr lang="de-DE" dirty="0" smtClean="0"/>
              <a:t>Dritte Ebene</a:t>
            </a:r>
          </a:p>
          <a:p>
            <a:pPr lvl="3"/>
            <a:r>
              <a:rPr lang="de-DE" dirty="0" smtClean="0"/>
              <a:t>Vierte Ebene</a:t>
            </a:r>
          </a:p>
          <a:p>
            <a:pPr lvl="4"/>
            <a:r>
              <a:rPr lang="de-DE" dirty="0" smtClean="0"/>
              <a:t>Fünfte Ebene</a:t>
            </a:r>
            <a:endParaRPr lang="de-DE" dirty="0"/>
          </a:p>
        </p:txBody>
      </p:sp>
      <p:sp>
        <p:nvSpPr>
          <p:cNvPr id="13" name="Rechteck 12"/>
          <p:cNvSpPr/>
          <p:nvPr userDrawn="1"/>
        </p:nvSpPr>
        <p:spPr>
          <a:xfrm>
            <a:off x="0" y="3111418"/>
            <a:ext cx="335360" cy="3746582"/>
          </a:xfrm>
          <a:prstGeom prst="rect">
            <a:avLst/>
          </a:prstGeom>
          <a:solidFill>
            <a:srgbClr val="009FD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de-DE" sz="1800"/>
          </a:p>
        </p:txBody>
      </p:sp>
      <p:sp>
        <p:nvSpPr>
          <p:cNvPr id="15" name="Rechteck 14"/>
          <p:cNvSpPr/>
          <p:nvPr userDrawn="1"/>
        </p:nvSpPr>
        <p:spPr>
          <a:xfrm>
            <a:off x="0" y="583601"/>
            <a:ext cx="335360" cy="2492896"/>
          </a:xfrm>
          <a:prstGeom prst="rect">
            <a:avLst/>
          </a:prstGeom>
          <a:solidFill>
            <a:srgbClr val="FF82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de-DE" sz="1800"/>
          </a:p>
        </p:txBody>
      </p:sp>
      <p:sp>
        <p:nvSpPr>
          <p:cNvPr id="16" name="Rechteck 15"/>
          <p:cNvSpPr/>
          <p:nvPr userDrawn="1"/>
        </p:nvSpPr>
        <p:spPr>
          <a:xfrm>
            <a:off x="0" y="0"/>
            <a:ext cx="335360" cy="548680"/>
          </a:xfrm>
          <a:prstGeom prst="rect">
            <a:avLst/>
          </a:prstGeom>
          <a:solidFill>
            <a:srgbClr val="C6352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de-DE" sz="1800"/>
          </a:p>
        </p:txBody>
      </p:sp>
      <p:pic>
        <p:nvPicPr>
          <p:cNvPr id="2" name="Grafik 1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60496" y="279674"/>
            <a:ext cx="1536999" cy="849600"/>
          </a:xfrm>
          <a:prstGeom prst="rect">
            <a:avLst/>
          </a:prstGeom>
        </p:spPr>
      </p:pic>
      <p:sp>
        <p:nvSpPr>
          <p:cNvPr id="21" name="Fußzeilenplatzhalter 4"/>
          <p:cNvSpPr>
            <a:spLocks noGrp="1"/>
          </p:cNvSpPr>
          <p:nvPr>
            <p:ph type="ftr" sz="quarter" idx="3"/>
          </p:nvPr>
        </p:nvSpPr>
        <p:spPr>
          <a:xfrm>
            <a:off x="1703512" y="6356361"/>
            <a:ext cx="892899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de-DE" dirty="0"/>
          </a:p>
        </p:txBody>
      </p:sp>
      <p:sp>
        <p:nvSpPr>
          <p:cNvPr id="27" name="Foliennummernplatzhalter 5"/>
          <p:cNvSpPr>
            <a:spLocks noGrp="1"/>
          </p:cNvSpPr>
          <p:nvPr>
            <p:ph type="sldNum" sz="quarter" idx="4"/>
          </p:nvPr>
        </p:nvSpPr>
        <p:spPr>
          <a:xfrm>
            <a:off x="10776520" y="6356361"/>
            <a:ext cx="80588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CF5FC98-7F5E-4629-8EAB-90E59E44D7F6}" type="slidenum">
              <a:rPr lang="de-DE" smtClean="0"/>
              <a:pPr/>
              <a:t>‹Nr.›</a:t>
            </a:fld>
            <a:endParaRPr lang="de-DE"/>
          </a:p>
        </p:txBody>
      </p:sp>
      <p:sp>
        <p:nvSpPr>
          <p:cNvPr id="28" name="Datumsplatzhalter 6"/>
          <p:cNvSpPr>
            <a:spLocks noGrp="1"/>
          </p:cNvSpPr>
          <p:nvPr>
            <p:ph type="dt" sz="half" idx="2"/>
          </p:nvPr>
        </p:nvSpPr>
        <p:spPr>
          <a:xfrm>
            <a:off x="609600" y="6356360"/>
            <a:ext cx="949896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de-DE" dirty="0" smtClean="0"/>
              <a:t>17.11.2020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54174686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5" Type="http://schemas.openxmlformats.org/officeDocument/2006/relationships/theme" Target="../theme/theme1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platzhalt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de-DE" dirty="0" smtClean="0"/>
              <a:t>Titelmasterformat durch Klicken bearbeiten</a:t>
            </a:r>
            <a:endParaRPr lang="de-DE" dirty="0"/>
          </a:p>
        </p:txBody>
      </p:sp>
      <p:sp>
        <p:nvSpPr>
          <p:cNvPr id="3" name="Textplatzhalter 2"/>
          <p:cNvSpPr>
            <a:spLocks noGrp="1"/>
          </p:cNvSpPr>
          <p:nvPr>
            <p:ph type="body" idx="1"/>
          </p:nvPr>
        </p:nvSpPr>
        <p:spPr>
          <a:xfrm>
            <a:off x="609600" y="1600206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de-DE" dirty="0" smtClean="0"/>
              <a:t>Textmasterformate durch Klicken bearbeiten</a:t>
            </a:r>
          </a:p>
          <a:p>
            <a:pPr lvl="1"/>
            <a:r>
              <a:rPr lang="de-DE" dirty="0" smtClean="0"/>
              <a:t>Zweite Ebene</a:t>
            </a:r>
          </a:p>
          <a:p>
            <a:pPr lvl="2"/>
            <a:r>
              <a:rPr lang="de-DE" dirty="0" smtClean="0"/>
              <a:t>Dritte Ebene</a:t>
            </a:r>
          </a:p>
          <a:p>
            <a:pPr lvl="3"/>
            <a:r>
              <a:rPr lang="de-DE" dirty="0" smtClean="0"/>
              <a:t>Vierte Ebene</a:t>
            </a:r>
          </a:p>
          <a:p>
            <a:pPr lvl="4"/>
            <a:r>
              <a:rPr lang="de-DE" dirty="0" smtClean="0"/>
              <a:t>Fünfte Ebene</a:t>
            </a:r>
            <a:endParaRPr lang="de-DE" dirty="0"/>
          </a:p>
        </p:txBody>
      </p:sp>
      <p:sp>
        <p:nvSpPr>
          <p:cNvPr id="5" name="Fußzeilenplatzhalter 4"/>
          <p:cNvSpPr>
            <a:spLocks noGrp="1"/>
          </p:cNvSpPr>
          <p:nvPr>
            <p:ph type="ftr" sz="quarter" idx="3"/>
          </p:nvPr>
        </p:nvSpPr>
        <p:spPr>
          <a:xfrm>
            <a:off x="1703512" y="6356361"/>
            <a:ext cx="892899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de-DE" dirty="0"/>
          </a:p>
        </p:txBody>
      </p:sp>
      <p:sp>
        <p:nvSpPr>
          <p:cNvPr id="6" name="Foliennummernplatzhalter 5"/>
          <p:cNvSpPr>
            <a:spLocks noGrp="1"/>
          </p:cNvSpPr>
          <p:nvPr>
            <p:ph type="sldNum" sz="quarter" idx="4"/>
          </p:nvPr>
        </p:nvSpPr>
        <p:spPr>
          <a:xfrm>
            <a:off x="10776520" y="6356361"/>
            <a:ext cx="80588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CF5FC98-7F5E-4629-8EAB-90E59E44D7F6}" type="slidenum">
              <a:rPr lang="de-DE" smtClean="0"/>
              <a:pPr/>
              <a:t>‹Nr.›</a:t>
            </a:fld>
            <a:endParaRPr lang="de-DE"/>
          </a:p>
        </p:txBody>
      </p:sp>
      <p:sp>
        <p:nvSpPr>
          <p:cNvPr id="7" name="Datumsplatzhalter 6"/>
          <p:cNvSpPr>
            <a:spLocks noGrp="1"/>
          </p:cNvSpPr>
          <p:nvPr>
            <p:ph type="dt" sz="half" idx="2"/>
          </p:nvPr>
        </p:nvSpPr>
        <p:spPr>
          <a:xfrm>
            <a:off x="609600" y="6356360"/>
            <a:ext cx="949896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de-DE" dirty="0" smtClean="0"/>
              <a:t>17.11.2020</a:t>
            </a:r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61" r:id="rId3"/>
    <p:sldLayoutId id="2147483662" r:id="rId4"/>
  </p:sldLayoutIdLst>
  <p:timing>
    <p:tnLst>
      <p:par>
        <p:cTn id="1" dur="indefinite" restart="never" nodeType="tmRoot"/>
      </p:par>
    </p:tnLst>
  </p:timing>
  <p:hf hdr="0" dt="0"/>
  <p:txStyles>
    <p:titleStyle>
      <a:lvl1pPr algn="ctr" defTabSz="914332" rtl="0" eaLnBrk="1" latinLnBrk="0" hangingPunct="1">
        <a:spcBef>
          <a:spcPct val="0"/>
        </a:spcBef>
        <a:buNone/>
        <a:defRPr sz="32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874" indent="-342874" algn="l" defTabSz="914332" rtl="0" eaLnBrk="1" latinLnBrk="0" hangingPunct="1">
        <a:spcBef>
          <a:spcPct val="20000"/>
        </a:spcBef>
        <a:buFont typeface="Wingdings" pitchFamily="2" charset="2"/>
        <a:buChar char="§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742895" indent="-285730" algn="l" defTabSz="914332" rtl="0" eaLnBrk="1" latinLnBrk="0" hangingPunct="1">
        <a:spcBef>
          <a:spcPct val="20000"/>
        </a:spcBef>
        <a:buFont typeface="Arial" pitchFamily="34" charset="0"/>
        <a:buChar char="–"/>
        <a:defRPr sz="2600" kern="1200">
          <a:solidFill>
            <a:schemeClr val="tx1"/>
          </a:solidFill>
          <a:latin typeface="+mn-lt"/>
          <a:ea typeface="+mn-ea"/>
          <a:cs typeface="+mn-cs"/>
        </a:defRPr>
      </a:lvl2pPr>
      <a:lvl3pPr marL="1142914" indent="-228584" algn="l" defTabSz="914332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080" indent="-228584" algn="l" defTabSz="914332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247" indent="-228584" algn="l" defTabSz="914332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412" indent="-228584" algn="l" defTabSz="914332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578" indent="-228584" algn="l" defTabSz="914332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744" indent="-228584" algn="l" defTabSz="914332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5910" indent="-228584" algn="l" defTabSz="914332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de-DE"/>
      </a:defPPr>
      <a:lvl1pPr marL="0" algn="l" defTabSz="91433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67" algn="l" defTabSz="91433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32" algn="l" defTabSz="91433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498" algn="l" defTabSz="91433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664" algn="l" defTabSz="91433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830" algn="l" defTabSz="91433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2994" algn="l" defTabSz="91433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160" algn="l" defTabSz="91433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327" algn="l" defTabSz="91433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pPr algn="l"/>
            <a:r>
              <a:rPr lang="de-DE" dirty="0" smtClean="0"/>
              <a:t>&lt;Titel/Title&gt;</a:t>
            </a:r>
            <a:endParaRPr lang="de-DE" dirty="0"/>
          </a:p>
        </p:txBody>
      </p:sp>
      <p:sp>
        <p:nvSpPr>
          <p:cNvPr id="7" name="Untertitel 6"/>
          <p:cNvSpPr>
            <a:spLocks noGrp="1"/>
          </p:cNvSpPr>
          <p:nvPr>
            <p:ph type="subTitle" idx="1"/>
          </p:nvPr>
        </p:nvSpPr>
        <p:spPr>
          <a:xfrm>
            <a:off x="1530400" y="3076500"/>
            <a:ext cx="6400800" cy="1752600"/>
          </a:xfrm>
        </p:spPr>
        <p:txBody>
          <a:bodyPr>
            <a:noAutofit/>
          </a:bodyPr>
          <a:lstStyle/>
          <a:p>
            <a:pPr defTabSz="442881">
              <a:defRPr/>
            </a:pPr>
            <a:r>
              <a:rPr lang="de-DE" sz="1800" dirty="0" smtClean="0">
                <a:cs typeface="Arial" pitchFamily="34" charset="0"/>
              </a:rPr>
              <a:t>&lt;Name der Veranstaltung/Name </a:t>
            </a:r>
            <a:r>
              <a:rPr lang="de-DE" sz="1800" dirty="0" err="1" smtClean="0">
                <a:cs typeface="Arial" pitchFamily="34" charset="0"/>
              </a:rPr>
              <a:t>of</a:t>
            </a:r>
            <a:r>
              <a:rPr lang="de-DE" sz="1800" dirty="0" smtClean="0">
                <a:cs typeface="Arial" pitchFamily="34" charset="0"/>
              </a:rPr>
              <a:t> </a:t>
            </a:r>
            <a:r>
              <a:rPr lang="de-DE" sz="1800" dirty="0" err="1" smtClean="0">
                <a:cs typeface="Arial" pitchFamily="34" charset="0"/>
              </a:rPr>
              <a:t>the</a:t>
            </a:r>
            <a:r>
              <a:rPr lang="de-DE" sz="1800" dirty="0" smtClean="0">
                <a:cs typeface="Arial" pitchFamily="34" charset="0"/>
              </a:rPr>
              <a:t> </a:t>
            </a:r>
            <a:r>
              <a:rPr lang="de-DE" sz="1800" dirty="0" err="1" smtClean="0">
                <a:cs typeface="Arial" pitchFamily="34" charset="0"/>
              </a:rPr>
              <a:t>course</a:t>
            </a:r>
            <a:r>
              <a:rPr lang="de-DE" sz="1800" dirty="0" smtClean="0">
                <a:cs typeface="Arial" pitchFamily="34" charset="0"/>
              </a:rPr>
              <a:t>&gt;, &lt;Datum/Date&gt;</a:t>
            </a:r>
          </a:p>
          <a:p>
            <a:pPr defTabSz="442881">
              <a:defRPr/>
            </a:pPr>
            <a:r>
              <a:rPr lang="de-DE" sz="1800" dirty="0" smtClean="0">
                <a:cs typeface="Arial" pitchFamily="34" charset="0"/>
              </a:rPr>
              <a:t>&lt;Name </a:t>
            </a:r>
            <a:r>
              <a:rPr lang="de-DE" sz="1800" dirty="0">
                <a:cs typeface="Arial" pitchFamily="34" charset="0"/>
              </a:rPr>
              <a:t>der </a:t>
            </a:r>
            <a:r>
              <a:rPr lang="de-DE" sz="1800" dirty="0" smtClean="0">
                <a:cs typeface="Arial" pitchFamily="34" charset="0"/>
              </a:rPr>
              <a:t>Vortragenden/Name </a:t>
            </a:r>
            <a:r>
              <a:rPr lang="de-DE" sz="1800" dirty="0" err="1">
                <a:cs typeface="Arial" pitchFamily="34" charset="0"/>
              </a:rPr>
              <a:t>of</a:t>
            </a:r>
            <a:r>
              <a:rPr lang="de-DE" sz="1800" dirty="0">
                <a:cs typeface="Arial" pitchFamily="34" charset="0"/>
              </a:rPr>
              <a:t> </a:t>
            </a:r>
            <a:r>
              <a:rPr lang="de-DE" sz="1800" dirty="0" err="1">
                <a:cs typeface="Arial" pitchFamily="34" charset="0"/>
              </a:rPr>
              <a:t>the</a:t>
            </a:r>
            <a:r>
              <a:rPr lang="de-DE" sz="1800" dirty="0">
                <a:cs typeface="Arial" pitchFamily="34" charset="0"/>
              </a:rPr>
              <a:t> </a:t>
            </a:r>
            <a:r>
              <a:rPr lang="de-DE" sz="1800" dirty="0" err="1" smtClean="0">
                <a:cs typeface="Arial" pitchFamily="34" charset="0"/>
              </a:rPr>
              <a:t>presenters</a:t>
            </a:r>
            <a:r>
              <a:rPr lang="de-DE" sz="1800" dirty="0" smtClean="0">
                <a:cs typeface="Arial" pitchFamily="34" charset="0"/>
              </a:rPr>
              <a:t>&gt;</a:t>
            </a:r>
            <a:endParaRPr lang="de-DE" sz="1800" dirty="0"/>
          </a:p>
        </p:txBody>
      </p:sp>
    </p:spTree>
    <p:extLst>
      <p:ext uri="{BB962C8B-B14F-4D97-AF65-F5344CB8AC3E}">
        <p14:creationId xmlns:p14="http://schemas.microsoft.com/office/powerpoint/2010/main" val="79817696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&lt;Titel/Title&gt;</a:t>
            </a:r>
            <a:endParaRPr lang="de-DE" dirty="0"/>
          </a:p>
        </p:txBody>
      </p:sp>
      <p:sp>
        <p:nvSpPr>
          <p:cNvPr id="9" name="Inhaltsplatzhalter 8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Fußzeilenplatzhalter 3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r>
              <a:rPr lang="de-DE" dirty="0" smtClean="0"/>
              <a:t>&lt;Name der Vortragenden/Name </a:t>
            </a:r>
            <a:r>
              <a:rPr lang="de-DE" dirty="0" err="1" smtClean="0"/>
              <a:t>of</a:t>
            </a:r>
            <a:r>
              <a:rPr lang="de-DE" dirty="0" smtClean="0"/>
              <a:t> </a:t>
            </a:r>
            <a:r>
              <a:rPr lang="de-DE" dirty="0" err="1" smtClean="0"/>
              <a:t>the</a:t>
            </a:r>
            <a:r>
              <a:rPr lang="de-DE" dirty="0" smtClean="0"/>
              <a:t> </a:t>
            </a:r>
            <a:r>
              <a:rPr lang="de-DE" dirty="0" err="1" smtClean="0"/>
              <a:t>presenters</a:t>
            </a:r>
            <a:r>
              <a:rPr lang="de-DE" dirty="0" smtClean="0"/>
              <a:t>&gt;</a:t>
            </a:r>
            <a:r>
              <a:rPr lang="de-DE" dirty="0" smtClean="0"/>
              <a:t>: &lt;Name der Veranstaltung/Name </a:t>
            </a:r>
            <a:r>
              <a:rPr lang="de-DE" dirty="0" err="1" smtClean="0"/>
              <a:t>of</a:t>
            </a:r>
            <a:r>
              <a:rPr lang="de-DE" dirty="0" smtClean="0"/>
              <a:t> </a:t>
            </a:r>
            <a:r>
              <a:rPr lang="de-DE" dirty="0" err="1" smtClean="0"/>
              <a:t>the</a:t>
            </a:r>
            <a:r>
              <a:rPr lang="de-DE" dirty="0" smtClean="0"/>
              <a:t> </a:t>
            </a:r>
            <a:r>
              <a:rPr lang="de-DE" dirty="0" err="1" smtClean="0"/>
              <a:t>course</a:t>
            </a:r>
            <a:r>
              <a:rPr lang="de-DE" dirty="0" smtClean="0"/>
              <a:t>&gt; &lt;Datum/Date&gt;</a:t>
            </a:r>
            <a:endParaRPr lang="de-DE" dirty="0"/>
          </a:p>
        </p:txBody>
      </p:sp>
      <p:sp>
        <p:nvSpPr>
          <p:cNvPr id="5" name="Foliennummernplatzhalter 4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6CF5FC98-7F5E-4629-8EAB-90E59E44D7F6}" type="slidenum">
              <a:rPr lang="de-DE" smtClean="0"/>
              <a:pPr/>
              <a:t>2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4255903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/>
              <a:t>&lt;Titel/Title&gt;</a:t>
            </a:r>
            <a:endParaRPr lang="en-US" dirty="0"/>
          </a:p>
        </p:txBody>
      </p:sp>
      <p:sp>
        <p:nvSpPr>
          <p:cNvPr id="7" name="Inhaltsplatzhalter 6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Fußzeilenplatzhalter 3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r>
              <a:rPr lang="de-DE" dirty="0"/>
              <a:t>&lt;Name der Vortragenden/Name </a:t>
            </a:r>
            <a:r>
              <a:rPr lang="de-DE" dirty="0" err="1"/>
              <a:t>of</a:t>
            </a:r>
            <a:r>
              <a:rPr lang="de-DE" dirty="0"/>
              <a:t> </a:t>
            </a:r>
            <a:r>
              <a:rPr lang="de-DE" dirty="0" err="1"/>
              <a:t>the</a:t>
            </a:r>
            <a:r>
              <a:rPr lang="de-DE" dirty="0"/>
              <a:t> </a:t>
            </a:r>
            <a:r>
              <a:rPr lang="de-DE" dirty="0" err="1"/>
              <a:t>presenters</a:t>
            </a:r>
            <a:r>
              <a:rPr lang="de-DE" dirty="0"/>
              <a:t>&gt;: &lt;Name der Veranstaltung/Name </a:t>
            </a:r>
            <a:r>
              <a:rPr lang="de-DE" dirty="0" err="1"/>
              <a:t>of</a:t>
            </a:r>
            <a:r>
              <a:rPr lang="de-DE" dirty="0"/>
              <a:t> </a:t>
            </a:r>
            <a:r>
              <a:rPr lang="de-DE" dirty="0" err="1"/>
              <a:t>the</a:t>
            </a:r>
            <a:r>
              <a:rPr lang="de-DE" dirty="0"/>
              <a:t> </a:t>
            </a:r>
            <a:r>
              <a:rPr lang="de-DE" dirty="0" err="1"/>
              <a:t>course</a:t>
            </a:r>
            <a:r>
              <a:rPr lang="de-DE" dirty="0"/>
              <a:t>&gt; &lt;Datum/Date</a:t>
            </a:r>
            <a:r>
              <a:rPr lang="de-DE" dirty="0" smtClean="0"/>
              <a:t>&gt;</a:t>
            </a:r>
            <a:endParaRPr lang="de-DE" dirty="0"/>
          </a:p>
        </p:txBody>
      </p:sp>
      <p:sp>
        <p:nvSpPr>
          <p:cNvPr id="5" name="Foliennummernplatzhalter 4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6CF5FC98-7F5E-4629-8EAB-90E59E44D7F6}" type="slidenum">
              <a:rPr lang="de-DE" smtClean="0"/>
              <a:pPr/>
              <a:t>3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82094949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/>
              <a:t>&lt;Titel/Title&gt;</a:t>
            </a:r>
            <a:endParaRPr lang="en-US" dirty="0"/>
          </a:p>
        </p:txBody>
      </p:sp>
      <p:sp>
        <p:nvSpPr>
          <p:cNvPr id="6" name="Inhaltsplatzhalter 5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Fußzeilenplatzhalter 3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r>
              <a:rPr lang="de-DE" dirty="0"/>
              <a:t>&lt;Name der Vortragenden/Name </a:t>
            </a:r>
            <a:r>
              <a:rPr lang="de-DE" dirty="0" err="1"/>
              <a:t>of</a:t>
            </a:r>
            <a:r>
              <a:rPr lang="de-DE" dirty="0"/>
              <a:t> </a:t>
            </a:r>
            <a:r>
              <a:rPr lang="de-DE" dirty="0" err="1"/>
              <a:t>the</a:t>
            </a:r>
            <a:r>
              <a:rPr lang="de-DE" dirty="0"/>
              <a:t> </a:t>
            </a:r>
            <a:r>
              <a:rPr lang="de-DE" dirty="0" err="1"/>
              <a:t>presenters</a:t>
            </a:r>
            <a:r>
              <a:rPr lang="de-DE" dirty="0"/>
              <a:t>&gt;: &lt;Name der Veranstaltung/Name </a:t>
            </a:r>
            <a:r>
              <a:rPr lang="de-DE" dirty="0" err="1"/>
              <a:t>of</a:t>
            </a:r>
            <a:r>
              <a:rPr lang="de-DE" dirty="0"/>
              <a:t> </a:t>
            </a:r>
            <a:r>
              <a:rPr lang="de-DE" dirty="0" err="1"/>
              <a:t>the</a:t>
            </a:r>
            <a:r>
              <a:rPr lang="de-DE" dirty="0"/>
              <a:t> </a:t>
            </a:r>
            <a:r>
              <a:rPr lang="de-DE" dirty="0" err="1"/>
              <a:t>course</a:t>
            </a:r>
            <a:r>
              <a:rPr lang="de-DE" dirty="0"/>
              <a:t>&gt; &lt;Datum/Date</a:t>
            </a:r>
            <a:r>
              <a:rPr lang="de-DE" dirty="0" smtClean="0"/>
              <a:t>&gt;</a:t>
            </a:r>
            <a:endParaRPr lang="de-DE" dirty="0"/>
          </a:p>
        </p:txBody>
      </p:sp>
      <p:sp>
        <p:nvSpPr>
          <p:cNvPr id="5" name="Foliennummernplatzhalter 4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6CF5FC98-7F5E-4629-8EAB-90E59E44D7F6}" type="slidenum">
              <a:rPr lang="de-DE" smtClean="0"/>
              <a:pPr/>
              <a:t>4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10242382"/>
      </p:ext>
    </p:extLst>
  </p:cSld>
  <p:clrMapOvr>
    <a:masterClrMapping/>
  </p:clrMapOvr>
</p:sld>
</file>

<file path=ppt/theme/theme1.xml><?xml version="1.0" encoding="utf-8"?>
<a:theme xmlns:a="http://schemas.openxmlformats.org/drawingml/2006/main" name="Larissa-Design">
  <a:themeElements>
    <a:clrScheme name="Larissa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Larissa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Larissa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lnDef>
      <a:spPr>
        <a:ln w="19050">
          <a:solidFill>
            <a:schemeClr val="tx1"/>
          </a:solidFill>
          <a:tailEnd type="triangle" w="lg" len="lg"/>
        </a:ln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Larissa-Design">
  <a:themeElements>
    <a:clrScheme name="Larissa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Larissa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Larissa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Larissa-Design">
  <a:themeElements>
    <a:clrScheme name="Larissa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Larissa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Larissa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91</Words>
  <Application>Microsoft Office PowerPoint</Application>
  <PresentationFormat>Breitbild</PresentationFormat>
  <Paragraphs>12</Paragraphs>
  <Slides>4</Slides>
  <Notes>0</Notes>
  <HiddenSlides>0</HiddenSlides>
  <MMClips>0</MMClips>
  <ScaleCrop>false</ScaleCrop>
  <HeadingPairs>
    <vt:vector size="6" baseType="variant">
      <vt:variant>
        <vt:lpstr>Verwendete Schriftarten</vt:lpstr>
      </vt:variant>
      <vt:variant>
        <vt:i4>3</vt:i4>
      </vt:variant>
      <vt:variant>
        <vt:lpstr>Design</vt:lpstr>
      </vt:variant>
      <vt:variant>
        <vt:i4>1</vt:i4>
      </vt:variant>
      <vt:variant>
        <vt:lpstr>Folientitel</vt:lpstr>
      </vt:variant>
      <vt:variant>
        <vt:i4>4</vt:i4>
      </vt:variant>
    </vt:vector>
  </HeadingPairs>
  <TitlesOfParts>
    <vt:vector size="8" baseType="lpstr">
      <vt:lpstr>Arial</vt:lpstr>
      <vt:lpstr>Calibri</vt:lpstr>
      <vt:lpstr>Wingdings</vt:lpstr>
      <vt:lpstr>Larissa-Design</vt:lpstr>
      <vt:lpstr>&lt;Titel/Title&gt;</vt:lpstr>
      <vt:lpstr>&lt;Titel/Title&gt;</vt:lpstr>
      <vt:lpstr>&lt;Titel/Title&gt;</vt:lpstr>
      <vt:lpstr>&lt;Titel/Title&gt;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Folie 1</dc:title>
  <dc:creator>mschneider</dc:creator>
  <cp:lastModifiedBy>Paul Hemsen</cp:lastModifiedBy>
  <cp:revision>291</cp:revision>
  <cp:lastPrinted>2017-04-18T13:13:10Z</cp:lastPrinted>
  <dcterms:created xsi:type="dcterms:W3CDTF">2010-10-12T09:01:43Z</dcterms:created>
  <dcterms:modified xsi:type="dcterms:W3CDTF">2020-11-17T15:31:09Z</dcterms:modified>
</cp:coreProperties>
</file>