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"/>
  </p:notesMasterIdLst>
  <p:handoutMasterIdLst>
    <p:handoutMasterId r:id="rId3"/>
  </p:handoutMasterIdLst>
  <p:sldSz cx="15119350" cy="21383625"/>
  <p:notesSz cx="6858000" cy="9144000"/>
  <p:defaultTextStyle>
    <a:defPPr>
      <a:defRPr lang="de-DE"/>
    </a:defPPr>
    <a:lvl1pPr marL="0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1pPr>
    <a:lvl2pPr marL="1042574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2pPr>
    <a:lvl3pPr marL="2085149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3pPr>
    <a:lvl4pPr marL="3127723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4pPr>
    <a:lvl5pPr marL="4170296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5pPr>
    <a:lvl6pPr marL="5212870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6pPr>
    <a:lvl7pPr marL="6255445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7pPr>
    <a:lvl8pPr marL="7298016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8pPr>
    <a:lvl9pPr marL="8340590" algn="l" defTabSz="2085149" rtl="0" eaLnBrk="1" latinLnBrk="0" hangingPunct="1">
      <a:defRPr sz="4106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pos="9056" userDrawn="1">
          <p15:clr>
            <a:srgbClr val="A4A3A4"/>
          </p15:clr>
        </p15:guide>
        <p15:guide id="2" orient="horz" pos="2684" userDrawn="1">
          <p15:clr>
            <a:srgbClr val="A4A3A4"/>
          </p15:clr>
        </p15:guide>
        <p15:guide id="3" pos="469" userDrawn="1">
          <p15:clr>
            <a:srgbClr val="A4A3A4"/>
          </p15:clr>
        </p15:guide>
        <p15:guide id="4" orient="horz" pos="5066" userDrawn="1">
          <p15:clr>
            <a:srgbClr val="A4A3A4"/>
          </p15:clr>
        </p15:guide>
        <p15:guide id="5" orient="horz" pos="12179" userDrawn="1">
          <p15:clr>
            <a:srgbClr val="A4A3A4"/>
          </p15:clr>
        </p15:guide>
        <p15:guide id="6" orient="horz" pos="5987" userDrawn="1">
          <p15:clr>
            <a:srgbClr val="A4A3A4"/>
          </p15:clr>
        </p15:guide>
        <p15:guide id="7" pos="4874" userDrawn="1">
          <p15:clr>
            <a:srgbClr val="A4A3A4"/>
          </p15:clr>
        </p15:guide>
        <p15:guide id="8" pos="4575" userDrawn="1">
          <p15:clr>
            <a:srgbClr val="A4A3A4"/>
          </p15:clr>
        </p15:guide>
        <p15:guide id="9" orient="horz" pos="3655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BEBE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2D5ABB26-0587-4C30-8999-92F81FD0307C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Keine Formatvorlage, kein Raster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3C2FFA5D-87B4-456A-9821-1D502468CF0F}" styleName="Designformatvorlage 1 - Akz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3543" autoAdjust="0"/>
    <p:restoredTop sz="94881" autoAdjust="0"/>
  </p:normalViewPr>
  <p:slideViewPr>
    <p:cSldViewPr snapToGrid="0" showGuides="1">
      <p:cViewPr varScale="1">
        <p:scale>
          <a:sx n="36" d="100"/>
          <a:sy n="36" d="100"/>
        </p:scale>
        <p:origin x="3232" y="88"/>
      </p:cViewPr>
      <p:guideLst>
        <p:guide pos="9056"/>
        <p:guide orient="horz" pos="2684"/>
        <p:guide pos="469"/>
        <p:guide orient="horz" pos="5066"/>
        <p:guide orient="horz" pos="12179"/>
        <p:guide orient="horz" pos="5987"/>
        <p:guide pos="4874"/>
        <p:guide pos="4575"/>
        <p:guide orient="horz" pos="3655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>
      <p:cViewPr varScale="1">
        <p:scale>
          <a:sx n="84" d="100"/>
          <a:sy n="84" d="100"/>
        </p:scale>
        <p:origin x="3192" y="10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handoutMaster" Target="handoutMasters/handoutMaster1.xml"/><Relationship Id="rId7" Type="http://schemas.openxmlformats.org/officeDocument/2006/relationships/tableStyles" Target="tableStyles.xml"/><Relationship Id="rId2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6EC5DDF-6723-4F4B-8CC0-6552B0749E4C}" type="datetimeFigureOut">
              <a:rPr lang="de-DE" smtClean="0"/>
              <a:t>19.12.2019</a:t>
            </a:fld>
            <a:endParaRPr lang="de-DE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E629A96-7462-498B-BB0B-383BD3900922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21027656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88C34EE-ABA8-453A-8450-81D0F297F3A1}" type="datetimeFigureOut">
              <a:rPr lang="de-DE" smtClean="0"/>
              <a:t>19.12.2019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2338388" y="1143000"/>
            <a:ext cx="2181225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49381F8-F1C5-473C-82D3-4A56FBD5CEB6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87813377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1pPr>
    <a:lvl2pPr marL="1042574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2pPr>
    <a:lvl3pPr marL="2085149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3pPr>
    <a:lvl4pPr marL="3127723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4pPr>
    <a:lvl5pPr marL="4170296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5pPr>
    <a:lvl6pPr marL="5212870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6pPr>
    <a:lvl7pPr marL="6255445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7pPr>
    <a:lvl8pPr marL="7298016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8pPr>
    <a:lvl9pPr marL="8340590" algn="l" defTabSz="2085149" rtl="0" eaLnBrk="1" latinLnBrk="0" hangingPunct="1">
      <a:defRPr sz="2737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ußzeilenplatzhalter 2">
            <a:extLst>
              <a:ext uri="{FF2B5EF4-FFF2-40B4-BE49-F238E27FC236}">
                <a16:creationId xmlns:a16="http://schemas.microsoft.com/office/drawing/2014/main" id="{83BC944E-15B1-4CF8-A0D4-4EB1A043F865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74" y="20639424"/>
            <a:ext cx="10156919" cy="404778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6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7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4152675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// 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ußzeilenplatzhalter 2">
            <a:extLst>
              <a:ext uri="{FF2B5EF4-FFF2-40B4-BE49-F238E27FC236}">
                <a16:creationId xmlns:a16="http://schemas.microsoft.com/office/drawing/2014/main" id="{83BC944E-15B1-4CF8-A0D4-4EB1A043F865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69" y="20639424"/>
            <a:ext cx="11250225" cy="455692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8" name="Titel 1">
            <a:extLst>
              <a:ext uri="{FF2B5EF4-FFF2-40B4-BE49-F238E27FC236}">
                <a16:creationId xmlns:a16="http://schemas.microsoft.com/office/drawing/2014/main" id="{6B1BD705-7242-4F08-98B7-5BC278CF76A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5469" y="2363536"/>
            <a:ext cx="13631038" cy="89800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/>
              <a:t>Headline</a:t>
            </a:r>
            <a:endParaRPr lang="en-GB" dirty="0"/>
          </a:p>
        </p:txBody>
      </p:sp>
      <p:sp>
        <p:nvSpPr>
          <p:cNvPr id="10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11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86050712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klein //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6DB3443F-6A57-4D29-ADF7-7C0767FCD7E8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742842" y="4007947"/>
            <a:ext cx="13631039" cy="14199700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9" name="Fußzeilenplatzhalter 2">
            <a:extLst>
              <a:ext uri="{FF2B5EF4-FFF2-40B4-BE49-F238E27FC236}">
                <a16:creationId xmlns:a16="http://schemas.microsoft.com/office/drawing/2014/main" id="{BB3F4BB8-A925-48F5-A976-0204F334E354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69" y="20639424"/>
            <a:ext cx="11250225" cy="455692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7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8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  <p:sp>
        <p:nvSpPr>
          <p:cNvPr id="14" name="Titel 1">
            <a:extLst>
              <a:ext uri="{FF2B5EF4-FFF2-40B4-BE49-F238E27FC236}">
                <a16:creationId xmlns:a16="http://schemas.microsoft.com/office/drawing/2014/main" id="{6B1BD705-7242-4F08-98B7-5BC278CF76A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5469" y="2363536"/>
            <a:ext cx="13631038" cy="89800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/>
              <a:t>Headline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580026873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>
        <p15:guide id="1" pos="469" userDrawn="1">
          <p15:clr>
            <a:srgbClr val="FBAE40"/>
          </p15:clr>
        </p15:guide>
        <p15:guide id="2" pos="9056" userDrawn="1">
          <p15:clr>
            <a:srgbClr val="FBAE40"/>
          </p15:clr>
        </p15:guide>
        <p15:guide id="3" orient="horz" pos="3655" userDrawn="1">
          <p15:clr>
            <a:srgbClr val="FBAE40"/>
          </p15:clr>
        </p15:guide>
        <p15:guide id="4" orient="horz" pos="2684" userDrawn="1">
          <p15:clr>
            <a:srgbClr val="FBAE40"/>
          </p15:clr>
        </p15:guide>
        <p15:guide id="5" orient="horz" pos="12179" userDrawn="1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2-zeilig //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6DB3443F-6A57-4D29-ADF7-7C0767FCD7E8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745469" y="4746747"/>
            <a:ext cx="13631039" cy="14587616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1" name="Fußzeilenplatzhalter 2">
            <a:extLst>
              <a:ext uri="{FF2B5EF4-FFF2-40B4-BE49-F238E27FC236}">
                <a16:creationId xmlns:a16="http://schemas.microsoft.com/office/drawing/2014/main" id="{90230A9F-30A0-4F8B-9A61-0C23A1EEB6D3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69" y="20639424"/>
            <a:ext cx="11250225" cy="455692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7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8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  <p:sp>
        <p:nvSpPr>
          <p:cNvPr id="13" name="Titel 1">
            <a:extLst>
              <a:ext uri="{FF2B5EF4-FFF2-40B4-BE49-F238E27FC236}">
                <a16:creationId xmlns:a16="http://schemas.microsoft.com/office/drawing/2014/main" id="{6B1BD705-7242-4F08-98B7-5BC278CF76A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5469" y="2363536"/>
            <a:ext cx="13631038" cy="163680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Headline</a:t>
            </a:r>
            <a:br>
              <a:rPr lang="de-DE" dirty="0" smtClean="0"/>
            </a:br>
            <a:r>
              <a:rPr lang="de-DE" dirty="0" smtClean="0"/>
              <a:t>auf zwei Zeilen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73165824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469" userDrawn="1">
          <p15:clr>
            <a:srgbClr val="FBAE40"/>
          </p15:clr>
        </p15:guide>
        <p15:guide id="2" pos="9056" userDrawn="1">
          <p15:clr>
            <a:srgbClr val="FBAE40"/>
          </p15:clr>
        </p15:guide>
        <p15:guide id="3" orient="horz" pos="5066" userDrawn="1">
          <p15:clr>
            <a:srgbClr val="FBAE40"/>
          </p15:clr>
        </p15:guide>
        <p15:guide id="4" orient="horz" pos="2684" userDrawn="1">
          <p15:clr>
            <a:srgbClr val="FBAE40"/>
          </p15:clr>
        </p15:guide>
        <p15:guide id="5" orient="horz" pos="12179" userDrawn="1">
          <p15:clr>
            <a:srgbClr val="FBAE4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Headline 2-zeilig //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6DB3443F-6A57-4D29-ADF7-7C0767FCD7E8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745469" y="5599445"/>
            <a:ext cx="13631039" cy="13734918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1" name="Fußzeilenplatzhalter 2">
            <a:extLst>
              <a:ext uri="{FF2B5EF4-FFF2-40B4-BE49-F238E27FC236}">
                <a16:creationId xmlns:a16="http://schemas.microsoft.com/office/drawing/2014/main" id="{0C98EB77-F8B2-405D-9020-9499DF0F2CB0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69" y="20639424"/>
            <a:ext cx="11250225" cy="455692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7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8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  <p:sp>
        <p:nvSpPr>
          <p:cNvPr id="13" name="Titel 1">
            <a:extLst>
              <a:ext uri="{FF2B5EF4-FFF2-40B4-BE49-F238E27FC236}">
                <a16:creationId xmlns:a16="http://schemas.microsoft.com/office/drawing/2014/main" id="{6B1BD705-7242-4F08-98B7-5BC278CF76A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5469" y="2363536"/>
            <a:ext cx="13631038" cy="2489498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 smtClean="0"/>
              <a:t>Headline</a:t>
            </a:r>
            <a:br>
              <a:rPr lang="de-DE" dirty="0" smtClean="0"/>
            </a:br>
            <a:r>
              <a:rPr lang="de-DE" dirty="0" smtClean="0"/>
              <a:t>auf drei </a:t>
            </a:r>
            <a:br>
              <a:rPr lang="de-DE" dirty="0" smtClean="0"/>
            </a:br>
            <a:r>
              <a:rPr lang="de-DE" dirty="0" smtClean="0"/>
              <a:t>ganzen Zeilen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933909336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469" userDrawn="1">
          <p15:clr>
            <a:srgbClr val="FBAE40"/>
          </p15:clr>
        </p15:guide>
        <p15:guide id="2" pos="9056" userDrawn="1">
          <p15:clr>
            <a:srgbClr val="FBAE40"/>
          </p15:clr>
        </p15:guide>
        <p15:guide id="3" orient="horz" pos="5066" userDrawn="1">
          <p15:clr>
            <a:srgbClr val="FBAE40"/>
          </p15:clr>
        </p15:guide>
        <p15:guide id="4" orient="horz" pos="2684" userDrawn="1">
          <p15:clr>
            <a:srgbClr val="FBAE40"/>
          </p15:clr>
        </p15:guide>
        <p15:guide id="5" orient="horz" pos="12179" userDrawn="1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1-zeilig // 2-spaltig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Vertikaler Textplatzhalter 2">
            <a:extLst>
              <a:ext uri="{FF2B5EF4-FFF2-40B4-BE49-F238E27FC236}">
                <a16:creationId xmlns:a16="http://schemas.microsoft.com/office/drawing/2014/main" id="{8FB4FD8D-DC2E-4B42-8BD6-C5077FB4E14C}"/>
              </a:ext>
            </a:extLst>
          </p:cNvPr>
          <p:cNvSpPr>
            <a:spLocks noGrp="1"/>
          </p:cNvSpPr>
          <p:nvPr>
            <p:ph type="body" orient="vert" idx="1" hasCustomPrompt="1"/>
          </p:nvPr>
        </p:nvSpPr>
        <p:spPr>
          <a:xfrm>
            <a:off x="745471" y="4007947"/>
            <a:ext cx="6625216" cy="15326416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0" name="Vertikaler Textplatzhalter 2">
            <a:extLst>
              <a:ext uri="{FF2B5EF4-FFF2-40B4-BE49-F238E27FC236}">
                <a16:creationId xmlns:a16="http://schemas.microsoft.com/office/drawing/2014/main" id="{12FA4E8E-CF88-4B2B-B2CC-B1F4BEC2825B}"/>
              </a:ext>
            </a:extLst>
          </p:cNvPr>
          <p:cNvSpPr>
            <a:spLocks noGrp="1"/>
          </p:cNvSpPr>
          <p:nvPr>
            <p:ph type="body" orient="vert" idx="14" hasCustomPrompt="1"/>
          </p:nvPr>
        </p:nvSpPr>
        <p:spPr>
          <a:xfrm>
            <a:off x="7748664" y="4007947"/>
            <a:ext cx="6625216" cy="15326416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4" name="Fußzeilenplatzhalter 2">
            <a:extLst>
              <a:ext uri="{FF2B5EF4-FFF2-40B4-BE49-F238E27FC236}">
                <a16:creationId xmlns:a16="http://schemas.microsoft.com/office/drawing/2014/main" id="{C41437C2-C7F4-4170-A7EE-11C998DD2DBA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69" y="20639424"/>
            <a:ext cx="11250225" cy="455692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8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  <p:sp>
        <p:nvSpPr>
          <p:cNvPr id="16" name="Titel 1">
            <a:extLst>
              <a:ext uri="{FF2B5EF4-FFF2-40B4-BE49-F238E27FC236}">
                <a16:creationId xmlns:a16="http://schemas.microsoft.com/office/drawing/2014/main" id="{6B1BD705-7242-4F08-98B7-5BC278CF76A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5469" y="2363536"/>
            <a:ext cx="13631038" cy="89800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/>
              <a:t>Headline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731735105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pos="469" userDrawn="1">
          <p15:clr>
            <a:srgbClr val="FBAE40"/>
          </p15:clr>
        </p15:guide>
        <p15:guide id="2" pos="9056" userDrawn="1">
          <p15:clr>
            <a:srgbClr val="FBAE40"/>
          </p15:clr>
        </p15:guide>
        <p15:guide id="3" orient="horz" pos="5066" userDrawn="1">
          <p15:clr>
            <a:srgbClr val="FBAE40"/>
          </p15:clr>
        </p15:guide>
        <p15:guide id="4" orient="horz" pos="2684" userDrawn="1">
          <p15:clr>
            <a:srgbClr val="FBAE40"/>
          </p15:clr>
        </p15:guide>
        <p15:guide id="5" orient="horz" pos="12179" userDrawn="1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eadline 1-zeilig // 2-spaltig Text + 2-spaltig Head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Vertikaler Textplatzhalter 2">
            <a:extLst>
              <a:ext uri="{FF2B5EF4-FFF2-40B4-BE49-F238E27FC236}">
                <a16:creationId xmlns:a16="http://schemas.microsoft.com/office/drawing/2014/main" id="{8FB4FD8D-DC2E-4B42-8BD6-C5077FB4E14C}"/>
              </a:ext>
            </a:extLst>
          </p:cNvPr>
          <p:cNvSpPr>
            <a:spLocks noGrp="1"/>
          </p:cNvSpPr>
          <p:nvPr>
            <p:ph type="body" orient="vert" idx="1" hasCustomPrompt="1"/>
          </p:nvPr>
        </p:nvSpPr>
        <p:spPr>
          <a:xfrm>
            <a:off x="748093" y="5205011"/>
            <a:ext cx="6625216" cy="12677547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0" name="Vertikaler Textplatzhalter 2">
            <a:extLst>
              <a:ext uri="{FF2B5EF4-FFF2-40B4-BE49-F238E27FC236}">
                <a16:creationId xmlns:a16="http://schemas.microsoft.com/office/drawing/2014/main" id="{12FA4E8E-CF88-4B2B-B2CC-B1F4BEC2825B}"/>
              </a:ext>
            </a:extLst>
          </p:cNvPr>
          <p:cNvSpPr>
            <a:spLocks noGrp="1"/>
          </p:cNvSpPr>
          <p:nvPr>
            <p:ph type="body" orient="vert" idx="14" hasCustomPrompt="1"/>
          </p:nvPr>
        </p:nvSpPr>
        <p:spPr>
          <a:xfrm>
            <a:off x="7751291" y="5205011"/>
            <a:ext cx="6625216" cy="12677547"/>
          </a:xfrm>
        </p:spPr>
        <p:txBody>
          <a:bodyPr vert="horz" numCol="1" spcCol="234000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B4B8FA7C-9199-4C39-BFB0-ACBAB507CFAD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745471" y="4007946"/>
            <a:ext cx="6625216" cy="902009"/>
          </a:xfrm>
        </p:spPr>
        <p:txBody>
          <a:bodyPr/>
          <a:lstStyle>
            <a:lvl1pPr>
              <a:defRPr sz="4630">
                <a:solidFill>
                  <a:schemeClr val="accent1"/>
                </a:solidFill>
              </a:defRPr>
            </a:lvl1pPr>
          </a:lstStyle>
          <a:p>
            <a:pPr lvl="0"/>
            <a:r>
              <a:rPr lang="de-DE" dirty="0"/>
              <a:t>Headline</a:t>
            </a:r>
            <a:endParaRPr lang="en-GB" dirty="0"/>
          </a:p>
        </p:txBody>
      </p:sp>
      <p:sp>
        <p:nvSpPr>
          <p:cNvPr id="17" name="Textplatzhalter 16">
            <a:extLst>
              <a:ext uri="{FF2B5EF4-FFF2-40B4-BE49-F238E27FC236}">
                <a16:creationId xmlns:a16="http://schemas.microsoft.com/office/drawing/2014/main" id="{52A74015-7B21-470F-AE86-E8B53433066C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7751370" y="4007537"/>
            <a:ext cx="6625133" cy="902009"/>
          </a:xfrm>
        </p:spPr>
        <p:txBody>
          <a:bodyPr/>
          <a:lstStyle>
            <a:lvl1pPr>
              <a:defRPr sz="4630">
                <a:solidFill>
                  <a:schemeClr val="accent1"/>
                </a:solidFill>
              </a:defRPr>
            </a:lvl1pPr>
          </a:lstStyle>
          <a:p>
            <a:pPr lvl="0"/>
            <a:r>
              <a:rPr lang="de-DE" dirty="0"/>
              <a:t>Headline</a:t>
            </a:r>
            <a:endParaRPr lang="en-GB" dirty="0"/>
          </a:p>
        </p:txBody>
      </p:sp>
      <p:sp>
        <p:nvSpPr>
          <p:cNvPr id="14" name="Fußzeilenplatzhalter 2">
            <a:extLst>
              <a:ext uri="{FF2B5EF4-FFF2-40B4-BE49-F238E27FC236}">
                <a16:creationId xmlns:a16="http://schemas.microsoft.com/office/drawing/2014/main" id="{6B713CF2-6021-48F7-8943-51FCBDA37A13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69" y="20639424"/>
            <a:ext cx="11250225" cy="455692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13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  <p:sp>
        <p:nvSpPr>
          <p:cNvPr id="19" name="Titel 1">
            <a:extLst>
              <a:ext uri="{FF2B5EF4-FFF2-40B4-BE49-F238E27FC236}">
                <a16:creationId xmlns:a16="http://schemas.microsoft.com/office/drawing/2014/main" id="{6B1BD705-7242-4F08-98B7-5BC278CF76A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5469" y="2363536"/>
            <a:ext cx="13631038" cy="898002"/>
          </a:xfrm>
        </p:spPr>
        <p:txBody>
          <a:bodyPr/>
          <a:lstStyle>
            <a:lvl1pPr>
              <a:defRPr/>
            </a:lvl1pPr>
          </a:lstStyle>
          <a:p>
            <a:r>
              <a:rPr lang="de-DE" dirty="0"/>
              <a:t>Headline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405786417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>
        <p15:guide id="1" pos="469" userDrawn="1">
          <p15:clr>
            <a:srgbClr val="FBAE40"/>
          </p15:clr>
        </p15:guide>
        <p15:guide id="2" pos="9056" userDrawn="1">
          <p15:clr>
            <a:srgbClr val="FBAE40"/>
          </p15:clr>
        </p15:guide>
        <p15:guide id="3" orient="horz" pos="5066" userDrawn="1">
          <p15:clr>
            <a:srgbClr val="FBAE40"/>
          </p15:clr>
        </p15:guide>
        <p15:guide id="4" orient="horz" pos="2684" userDrawn="1">
          <p15:clr>
            <a:srgbClr val="FBAE40"/>
          </p15:clr>
        </p15:guide>
        <p15:guide id="5" orient="horz" pos="12179" userDrawn="1">
          <p15:clr>
            <a:srgbClr val="FBAE40"/>
          </p15:clr>
        </p15:guide>
      </p15:sldGuideLst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x Headline 2-zeilig kurz // 2x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Inhaltsplatzhalter 2">
            <a:extLst>
              <a:ext uri="{FF2B5EF4-FFF2-40B4-BE49-F238E27FC236}">
                <a16:creationId xmlns:a16="http://schemas.microsoft.com/office/drawing/2014/main" id="{511C3849-4A62-4281-8865-052CE3E98220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745474" y="4316066"/>
            <a:ext cx="6517595" cy="13951539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4" name="Inhaltsplatzhalter 2">
            <a:extLst>
              <a:ext uri="{FF2B5EF4-FFF2-40B4-BE49-F238E27FC236}">
                <a16:creationId xmlns:a16="http://schemas.microsoft.com/office/drawing/2014/main" id="{4C9754B1-C6C8-4316-BA2C-DA72E278B026}"/>
              </a:ext>
            </a:extLst>
          </p:cNvPr>
          <p:cNvSpPr>
            <a:spLocks noGrp="1"/>
          </p:cNvSpPr>
          <p:nvPr>
            <p:ph idx="14" hasCustomPrompt="1"/>
          </p:nvPr>
        </p:nvSpPr>
        <p:spPr>
          <a:xfrm>
            <a:off x="7738168" y="4315518"/>
            <a:ext cx="6517988" cy="13958822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defRPr/>
            </a:lvl9pPr>
          </a:lstStyle>
          <a:p>
            <a:pPr lvl="0"/>
            <a:r>
              <a:rPr lang="de-DE" dirty="0"/>
              <a:t>Fließtext als Einleitung auf erster Ebene // für Fließtext normal und diverse Aufzählung &gt;&gt; Menü &gt; Start &gt; Absatz &gt; Listenebene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10" name="Titel 1">
            <a:extLst>
              <a:ext uri="{FF2B5EF4-FFF2-40B4-BE49-F238E27FC236}">
                <a16:creationId xmlns:a16="http://schemas.microsoft.com/office/drawing/2014/main" id="{3898006C-2CF6-4335-B0CC-92DA02054D1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45470" y="2363535"/>
            <a:ext cx="6517594" cy="1781752"/>
          </a:xfrm>
        </p:spPr>
        <p:txBody>
          <a:bodyPr/>
          <a:lstStyle>
            <a:lvl1pPr>
              <a:lnSpc>
                <a:spcPct val="100000"/>
              </a:lnSpc>
              <a:defRPr lang="de-DE" sz="5291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de-DE" dirty="0"/>
              <a:t>Headline kurz</a:t>
            </a:r>
            <a:br>
              <a:rPr lang="de-DE" dirty="0"/>
            </a:br>
            <a:r>
              <a:rPr lang="de-DE" dirty="0"/>
              <a:t>auf zwei Zeilen</a:t>
            </a:r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37D8F523-3D1F-4FDE-90BF-12D30644533C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7740796" y="2361633"/>
            <a:ext cx="6517594" cy="1781752"/>
          </a:xfrm>
        </p:spPr>
        <p:txBody>
          <a:bodyPr/>
          <a:lstStyle>
            <a:lvl1pPr>
              <a:defRPr sz="5291">
                <a:solidFill>
                  <a:schemeClr val="accent1"/>
                </a:solidFill>
              </a:defRPr>
            </a:lvl1pPr>
          </a:lstStyle>
          <a:p>
            <a:pPr lvl="0"/>
            <a:r>
              <a:rPr kumimoji="0" lang="de-DE" sz="5291" b="1" i="0" u="none" strike="noStrike" kern="1200" cap="none" spc="0" normalizeH="0" baseline="0" noProof="0" dirty="0">
                <a:ln>
                  <a:noFill/>
                </a:ln>
                <a:solidFill>
                  <a:srgbClr val="18B0E2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Headline2 kurz</a:t>
            </a:r>
            <a:br>
              <a:rPr kumimoji="0" lang="de-DE" sz="5291" b="1" i="0" u="none" strike="noStrike" kern="1200" cap="none" spc="0" normalizeH="0" baseline="0" noProof="0" dirty="0">
                <a:ln>
                  <a:noFill/>
                </a:ln>
                <a:solidFill>
                  <a:srgbClr val="18B0E2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kumimoji="0" lang="de-DE" sz="5291" b="1" i="0" u="none" strike="noStrike" kern="1200" cap="none" spc="0" normalizeH="0" baseline="0" noProof="0" dirty="0">
                <a:ln>
                  <a:noFill/>
                </a:ln>
                <a:solidFill>
                  <a:srgbClr val="18B0E2"/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auf zwei Zeilen</a:t>
            </a:r>
            <a:endParaRPr lang="en-GB" dirty="0"/>
          </a:p>
        </p:txBody>
      </p:sp>
      <p:sp>
        <p:nvSpPr>
          <p:cNvPr id="15" name="Fußzeilenplatzhalter 2">
            <a:extLst>
              <a:ext uri="{FF2B5EF4-FFF2-40B4-BE49-F238E27FC236}">
                <a16:creationId xmlns:a16="http://schemas.microsoft.com/office/drawing/2014/main" id="{A691A549-9298-4695-8589-45B963E9795E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>
          <a:xfrm>
            <a:off x="745469" y="20639424"/>
            <a:ext cx="11250225" cy="455692"/>
          </a:xfrm>
          <a:prstGeom prst="rect">
            <a:avLst/>
          </a:prstGeom>
        </p:spPr>
        <p:txBody>
          <a:bodyPr/>
          <a:lstStyle/>
          <a:p>
            <a:r>
              <a:rPr lang="de-DE" smtClean="0"/>
              <a:t>Frau Prof. Dr. Kirsten Thommes – Lehrstuhl für Organizational Behavior</a:t>
            </a:r>
            <a:endParaRPr lang="de-DE" dirty="0"/>
          </a:p>
        </p:txBody>
      </p:sp>
      <p:sp>
        <p:nvSpPr>
          <p:cNvPr id="9" name="Vertikaler Textplatzhalter 2">
            <a:extLst>
              <a:ext uri="{FF2B5EF4-FFF2-40B4-BE49-F238E27FC236}">
                <a16:creationId xmlns:a16="http://schemas.microsoft.com/office/drawing/2014/main" id="{FB54CC12-82C2-47C4-8931-7C6630340687}"/>
              </a:ext>
            </a:extLst>
          </p:cNvPr>
          <p:cNvSpPr>
            <a:spLocks noGrp="1"/>
          </p:cNvSpPr>
          <p:nvPr>
            <p:ph type="body" orient="vert" idx="12" hasCustomPrompt="1"/>
          </p:nvPr>
        </p:nvSpPr>
        <p:spPr>
          <a:xfrm>
            <a:off x="12980010" y="767352"/>
            <a:ext cx="1451286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Modulname</a:t>
            </a:r>
            <a:endParaRPr lang="de-DE" dirty="0"/>
          </a:p>
        </p:txBody>
      </p:sp>
      <p:sp>
        <p:nvSpPr>
          <p:cNvPr id="12" name="Vertikaler Textplatzhalter 2">
            <a:extLst>
              <a:ext uri="{FF2B5EF4-FFF2-40B4-BE49-F238E27FC236}">
                <a16:creationId xmlns:a16="http://schemas.microsoft.com/office/drawing/2014/main" id="{CA62C20E-390A-48CD-B881-42FEF509BC26}"/>
              </a:ext>
            </a:extLst>
          </p:cNvPr>
          <p:cNvSpPr>
            <a:spLocks noGrp="1"/>
          </p:cNvSpPr>
          <p:nvPr>
            <p:ph type="body" orient="vert" idx="13" hasCustomPrompt="1"/>
          </p:nvPr>
        </p:nvSpPr>
        <p:spPr>
          <a:xfrm>
            <a:off x="12236601" y="1252970"/>
            <a:ext cx="2194694" cy="333425"/>
          </a:xfrm>
          <a:solidFill>
            <a:schemeClr val="accent1"/>
          </a:solidFill>
        </p:spPr>
        <p:txBody>
          <a:bodyPr vert="horz" wrap="none" lIns="36000" tIns="0" rIns="36000" bIns="0" numCol="1" spcCol="234000">
            <a:spAutoFit/>
          </a:bodyPr>
          <a:lstStyle>
            <a:lvl1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1pPr>
            <a:lvl2pPr marL="0" indent="0" algn="r">
              <a:lnSpc>
                <a:spcPts val="2645"/>
              </a:lnSpc>
              <a:buFont typeface="Arial" panose="020B0604020202020204" pitchFamily="34" charset="0"/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2pPr>
            <a:lvl3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3pPr>
            <a:lvl4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4pPr>
            <a:lvl5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5pPr>
            <a:lvl6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6pPr>
            <a:lvl7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7pPr>
            <a:lvl8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8pPr>
            <a:lvl9pPr marL="0" indent="0" algn="r">
              <a:lnSpc>
                <a:spcPts val="2645"/>
              </a:lnSpc>
              <a:buNone/>
              <a:defRPr sz="1984" b="1" cap="all" baseline="0">
                <a:solidFill>
                  <a:schemeClr val="bg1"/>
                </a:solidFill>
                <a:latin typeface="+mj-lt"/>
              </a:defRPr>
            </a:lvl9pPr>
          </a:lstStyle>
          <a:p>
            <a:pPr lvl="0"/>
            <a:r>
              <a:rPr lang="de-DE" dirty="0" smtClean="0"/>
              <a:t>Titel des Posters</a:t>
            </a: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767485440"/>
      </p:ext>
    </p:extLst>
  </p:cSld>
  <p:clrMapOvr>
    <a:masterClrMapping/>
  </p:clrMapOvr>
  <p:timing>
    <p:tnLst>
      <p:par>
        <p:cTn id="1" dur="indefinite" restart="never" nodeType="tmRoot"/>
      </p:par>
    </p:tnLst>
  </p:timing>
  <p:extLst mod="1">
    <p:ext uri="{DCECCB84-F9BA-43D5-87BE-67443E8EF086}">
      <p15:sldGuideLst xmlns:p15="http://schemas.microsoft.com/office/powerpoint/2012/main">
        <p15:guide id="1" pos="469" userDrawn="1">
          <p15:clr>
            <a:srgbClr val="FBAE40"/>
          </p15:clr>
        </p15:guide>
        <p15:guide id="2" pos="9056" userDrawn="1">
          <p15:clr>
            <a:srgbClr val="FBAE40"/>
          </p15:clr>
        </p15:guide>
        <p15:guide id="3" orient="horz" pos="5066" userDrawn="1">
          <p15:clr>
            <a:srgbClr val="FBAE40"/>
          </p15:clr>
        </p15:guide>
        <p15:guide id="4" orient="horz" pos="2684" userDrawn="1">
          <p15:clr>
            <a:srgbClr val="FBAE40"/>
          </p15:clr>
        </p15:guide>
        <p15:guide id="5" orient="horz" pos="12179" userDrawn="1">
          <p15:clr>
            <a:srgbClr val="FBAE40"/>
          </p15:clr>
        </p15:guide>
        <p15:guide id="6" pos="4575" userDrawn="1">
          <p15:clr>
            <a:srgbClr val="FBAE40"/>
          </p15:clr>
        </p15:guide>
        <p15:guide id="7" pos="4874" userDrawn="1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4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3.jp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image" Target="../media/image2.png"/><Relationship Id="rId5" Type="http://schemas.openxmlformats.org/officeDocument/2006/relationships/slideLayout" Target="../slideLayouts/slideLayout5.xml"/><Relationship Id="rId10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6" name="Regieanweisung">
            <a:extLst>
              <a:ext uri="{FF2B5EF4-FFF2-40B4-BE49-F238E27FC236}">
                <a16:creationId xmlns:a16="http://schemas.microsoft.com/office/drawing/2014/main" id="{DB1A54AA-113C-4A95-A984-DEF5AEAFE104}"/>
              </a:ext>
            </a:extLst>
          </p:cNvPr>
          <p:cNvGrpSpPr/>
          <p:nvPr userDrawn="1"/>
        </p:nvGrpSpPr>
        <p:grpSpPr>
          <a:xfrm>
            <a:off x="742842" y="0"/>
            <a:ext cx="17769434" cy="22562250"/>
            <a:chOff x="449261" y="0"/>
            <a:chExt cx="10746739" cy="7236000"/>
          </a:xfrm>
        </p:grpSpPr>
        <p:sp>
          <p:nvSpPr>
            <p:cNvPr id="18" name="Regieanweisung">
              <a:extLst>
                <a:ext uri="{FF2B5EF4-FFF2-40B4-BE49-F238E27FC236}">
                  <a16:creationId xmlns:a16="http://schemas.microsoft.com/office/drawing/2014/main" id="{3E7BBF96-B12B-424D-89F0-4173814A5DC8}"/>
                </a:ext>
              </a:extLst>
            </p:cNvPr>
            <p:cNvSpPr txBox="1"/>
            <p:nvPr userDrawn="1"/>
          </p:nvSpPr>
          <p:spPr>
            <a:xfrm rot="10800000" flipH="1" flipV="1">
              <a:off x="9252000" y="0"/>
              <a:ext cx="1944000" cy="20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984" b="0" baseline="0" dirty="0">
                  <a:solidFill>
                    <a:schemeClr val="tx1"/>
                  </a:solidFill>
                  <a:latin typeface="+mn-lt"/>
                </a:rPr>
                <a:t>Folie in Ursprungsform 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984" b="0" baseline="0" dirty="0">
                  <a:solidFill>
                    <a:schemeClr val="tx1"/>
                  </a:solidFill>
                  <a:latin typeface="+mn-lt"/>
                </a:rPr>
                <a:t>bringen über Menu: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984" b="1" baseline="0" dirty="0">
                  <a:solidFill>
                    <a:schemeClr val="tx1"/>
                  </a:solidFill>
                  <a:latin typeface="+mn-lt"/>
                </a:rPr>
                <a:t>Start &gt; Folien &gt; Zurücksetzen</a:t>
              </a: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984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r>
                <a:rPr lang="de-DE" sz="1984" b="0" baseline="0" dirty="0">
                  <a:solidFill>
                    <a:schemeClr val="tx1"/>
                  </a:solidFill>
                  <a:latin typeface="+mn-lt"/>
                </a:rPr>
                <a:t>Wechsel des Folienlayouts </a:t>
              </a:r>
              <a:br>
                <a:rPr lang="de-DE" sz="1984" b="0" baseline="0" dirty="0">
                  <a:solidFill>
                    <a:schemeClr val="tx1"/>
                  </a:solidFill>
                  <a:latin typeface="+mn-lt"/>
                </a:rPr>
              </a:br>
              <a:r>
                <a:rPr lang="de-DE" sz="1984" b="0" baseline="0" dirty="0">
                  <a:solidFill>
                    <a:schemeClr val="tx1"/>
                  </a:solidFill>
                  <a:latin typeface="+mn-lt"/>
                </a:rPr>
                <a:t>im Menü über:</a:t>
              </a:r>
            </a:p>
            <a:p>
              <a:pPr marL="0" marR="0" lvl="0" indent="0" algn="l" defTabSz="416154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984" b="1" baseline="0" dirty="0">
                  <a:solidFill>
                    <a:schemeClr val="tx1"/>
                  </a:solidFill>
                  <a:latin typeface="+mn-lt"/>
                </a:rPr>
                <a:t>Start &gt; Folien &gt; Layout</a:t>
              </a:r>
            </a:p>
            <a:p>
              <a:pPr marL="0" marR="0" lvl="0" indent="0" algn="l" defTabSz="416154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984" b="1" baseline="0" dirty="0">
                <a:solidFill>
                  <a:schemeClr val="tx1"/>
                </a:solidFill>
                <a:latin typeface="+mn-lt"/>
              </a:endParaRPr>
            </a:p>
            <a:p>
              <a:pPr marL="0" marR="0" lvl="0" indent="0" algn="l" defTabSz="4747073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984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Hilfslinien anzeigen über Menu: </a:t>
              </a:r>
            </a:p>
            <a:p>
              <a:pPr marL="0" marR="0" lvl="0" indent="0" algn="l" defTabSz="4747073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de-DE" sz="1984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Ansicht &gt; Anzeigen &gt; </a:t>
              </a:r>
              <a:r>
                <a:rPr kumimoji="0" lang="de-DE" sz="1984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Haken</a:t>
              </a:r>
              <a:r>
                <a:rPr kumimoji="0" lang="de-DE" sz="1984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</a:t>
              </a:r>
              <a:r>
                <a:rPr kumimoji="0" lang="de-DE" sz="1984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bei</a:t>
              </a:r>
              <a:r>
                <a:rPr kumimoji="0" lang="de-DE" sz="1984" b="1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 Führungslinien </a:t>
              </a:r>
              <a:r>
                <a:rPr kumimoji="0" lang="de-DE" sz="1984" b="0" i="0" u="none" strike="noStrike" kern="1200" cap="none" spc="0" normalizeH="0" baseline="0" noProof="0" dirty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+mn-lt"/>
                  <a:ea typeface="+mn-ea"/>
                  <a:cs typeface="+mn-cs"/>
                </a:rPr>
                <a:t>setzen</a:t>
              </a:r>
            </a:p>
            <a:p>
              <a:pPr marL="0" marR="0" lvl="0" indent="0" algn="l" defTabSz="416154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de-DE" sz="1984" b="1" baseline="0" dirty="0">
                <a:solidFill>
                  <a:schemeClr val="tx1"/>
                </a:solidFill>
                <a:latin typeface="+mn-lt"/>
              </a:endParaRPr>
            </a:p>
            <a:p>
              <a:pPr indent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</a:pPr>
              <a:endParaRPr lang="de-DE" sz="1984" b="1" baseline="0" dirty="0">
                <a:solidFill>
                  <a:schemeClr val="tx1"/>
                </a:solidFill>
                <a:latin typeface="+mn-lt"/>
              </a:endParaRPr>
            </a:p>
          </p:txBody>
        </p:sp>
        <p:grpSp>
          <p:nvGrpSpPr>
            <p:cNvPr id="19" name="Regieanweisung">
              <a:extLst>
                <a:ext uri="{FF2B5EF4-FFF2-40B4-BE49-F238E27FC236}">
                  <a16:creationId xmlns:a16="http://schemas.microsoft.com/office/drawing/2014/main" id="{3ADB6EAD-10C0-4528-81B7-A8142E7E0CB9}"/>
                </a:ext>
              </a:extLst>
            </p:cNvPr>
            <p:cNvGrpSpPr/>
            <p:nvPr userDrawn="1"/>
          </p:nvGrpSpPr>
          <p:grpSpPr>
            <a:xfrm>
              <a:off x="9252000" y="2579687"/>
              <a:ext cx="1800001" cy="1548574"/>
              <a:chOff x="7667999" y="8675426"/>
              <a:chExt cx="1800001" cy="1548574"/>
            </a:xfrm>
          </p:grpSpPr>
          <p:sp>
            <p:nvSpPr>
              <p:cNvPr id="20" name="Text // Listenebene erhöhen">
                <a:extLst>
                  <a:ext uri="{FF2B5EF4-FFF2-40B4-BE49-F238E27FC236}">
                    <a16:creationId xmlns:a16="http://schemas.microsoft.com/office/drawing/2014/main" id="{FAB3FBC5-F07B-4D05-8B61-BB9749A56C93}"/>
                  </a:ext>
                </a:extLst>
              </p:cNvPr>
              <p:cNvSpPr txBox="1"/>
              <p:nvPr userDrawn="1"/>
            </p:nvSpPr>
            <p:spPr>
              <a:xfrm>
                <a:off x="8352000" y="9504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416154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653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416154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653" b="1" baseline="0" dirty="0">
                    <a:solidFill>
                      <a:schemeClr val="tx1"/>
                    </a:solidFill>
                    <a:latin typeface="+mn-lt"/>
                  </a:rPr>
                  <a:t>erhöhen</a:t>
                </a:r>
              </a:p>
            </p:txBody>
          </p:sp>
          <p:sp>
            <p:nvSpPr>
              <p:cNvPr id="21" name="Text // Listenebene verringern">
                <a:extLst>
                  <a:ext uri="{FF2B5EF4-FFF2-40B4-BE49-F238E27FC236}">
                    <a16:creationId xmlns:a16="http://schemas.microsoft.com/office/drawing/2014/main" id="{107D8539-CD39-4D17-86D5-7CD4C9DA8156}"/>
                  </a:ext>
                </a:extLst>
              </p:cNvPr>
              <p:cNvSpPr txBox="1"/>
              <p:nvPr userDrawn="1"/>
            </p:nvSpPr>
            <p:spPr>
              <a:xfrm>
                <a:off x="8352000" y="9900000"/>
                <a:ext cx="898412" cy="324000"/>
              </a:xfrm>
              <a:prstGeom prst="rect">
                <a:avLst/>
              </a:prstGeom>
              <a:noFill/>
            </p:spPr>
            <p:txBody>
              <a:bodyPr wrap="square" lIns="0" tIns="0" rIns="0" bIns="0" rtlCol="0" anchor="ctr" anchorCtr="0">
                <a:noAutofit/>
              </a:bodyPr>
              <a:lstStyle/>
              <a:p>
                <a:pPr marL="0" marR="0" lvl="0" indent="0" algn="l" defTabSz="416154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653" b="1" baseline="0" dirty="0">
                    <a:solidFill>
                      <a:schemeClr val="tx1"/>
                    </a:solidFill>
                    <a:latin typeface="+mn-lt"/>
                  </a:rPr>
                  <a:t>Listenebene</a:t>
                </a:r>
              </a:p>
              <a:p>
                <a:pPr marL="0" marR="0" lvl="0" indent="0" algn="l" defTabSz="416154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653" b="1" baseline="0" dirty="0">
                    <a:solidFill>
                      <a:schemeClr val="tx1"/>
                    </a:solidFill>
                    <a:latin typeface="+mn-lt"/>
                  </a:rPr>
                  <a:t>verringern</a:t>
                </a:r>
              </a:p>
            </p:txBody>
          </p:sp>
          <p:sp>
            <p:nvSpPr>
              <p:cNvPr id="22" name="Listenebenen">
                <a:extLst>
                  <a:ext uri="{FF2B5EF4-FFF2-40B4-BE49-F238E27FC236}">
                    <a16:creationId xmlns:a16="http://schemas.microsoft.com/office/drawing/2014/main" id="{25515F67-F671-4831-BA35-56BFF72BBBE9}"/>
                  </a:ext>
                </a:extLst>
              </p:cNvPr>
              <p:cNvSpPr txBox="1"/>
              <p:nvPr userDrawn="1"/>
            </p:nvSpPr>
            <p:spPr>
              <a:xfrm rot="10800000" flipH="1" flipV="1">
                <a:off x="7668000" y="8675426"/>
                <a:ext cx="1800000" cy="792000"/>
              </a:xfrm>
              <a:prstGeom prst="rect">
                <a:avLst/>
              </a:prstGeom>
              <a:noFill/>
              <a:ln w="12700">
                <a:noFill/>
              </a:ln>
            </p:spPr>
            <p:txBody>
              <a:bodyPr vert="horz" wrap="square" lIns="0" tIns="0" rIns="0" bIns="0" rtlCol="0" anchor="t" anchorCtr="0">
                <a:noAutofit/>
              </a:bodyPr>
              <a:lstStyle>
                <a:defPPr>
                  <a:defRPr lang="de-DE"/>
                </a:defPPr>
                <a:lvl1pPr marL="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52152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2pPr>
                <a:lvl3pPr marL="104305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3pPr>
                <a:lvl4pPr marL="156458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4pPr>
                <a:lvl5pPr marL="2086112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5pPr>
                <a:lvl6pPr marL="2607640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6pPr>
                <a:lvl7pPr marL="3129168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7pPr>
                <a:lvl8pPr marL="3650696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8pPr>
                <a:lvl9pPr marL="4172224" algn="l" defTabSz="1043056" rtl="0" eaLnBrk="1" latinLnBrk="0" hangingPunct="1">
                  <a:defRPr sz="2100" kern="1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9pPr>
              </a:lstStyle>
              <a:p>
                <a:pPr marL="0" marR="0" lvl="0" indent="0" algn="l" defTabSz="416154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984" b="0" baseline="0" dirty="0">
                    <a:solidFill>
                      <a:schemeClr val="tx1"/>
                    </a:solidFill>
                    <a:latin typeface="+mn-lt"/>
                  </a:rPr>
                  <a:t>Wechsel der Textebene</a:t>
                </a:r>
              </a:p>
              <a:p>
                <a:pPr marL="0" marR="0" lvl="0" indent="0" algn="l" defTabSz="4161540" rtl="0" eaLnBrk="1" fontAlgn="auto" latinLnBrk="0" hangingPunct="1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  <a:defRPr/>
                </a:pPr>
                <a:r>
                  <a:rPr lang="de-DE" sz="1984" b="0" baseline="0" dirty="0">
                    <a:solidFill>
                      <a:schemeClr val="tx1"/>
                    </a:solidFill>
                    <a:latin typeface="+mn-lt"/>
                  </a:rPr>
                  <a:t>im Menü über: </a:t>
                </a:r>
                <a:br>
                  <a:rPr lang="de-DE" sz="1984" b="0" baseline="0" dirty="0">
                    <a:solidFill>
                      <a:schemeClr val="tx1"/>
                    </a:solidFill>
                    <a:latin typeface="+mn-lt"/>
                  </a:rPr>
                </a:br>
                <a:r>
                  <a:rPr lang="de-DE" sz="1984" b="1" baseline="0" dirty="0">
                    <a:solidFill>
                      <a:schemeClr val="tx1"/>
                    </a:solidFill>
                    <a:latin typeface="+mn-lt"/>
                  </a:rPr>
                  <a:t>Start &gt; Absatz &gt; Listenebene erhöhen/verringern</a:t>
                </a:r>
              </a:p>
            </p:txBody>
          </p:sp>
          <p:pic>
            <p:nvPicPr>
              <p:cNvPr id="23" name="Bild // Listenebene verringern">
                <a:extLst>
                  <a:ext uri="{FF2B5EF4-FFF2-40B4-BE49-F238E27FC236}">
                    <a16:creationId xmlns:a16="http://schemas.microsoft.com/office/drawing/2014/main" id="{E2FCD400-86F0-4B52-BBE7-933973A94E02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10"/>
              <a:stretch>
                <a:fillRect/>
              </a:stretch>
            </p:blipFill>
            <p:spPr>
              <a:xfrm>
                <a:off x="7667999" y="9918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24" name="Bild // Listenebene erhöhen">
                <a:extLst>
                  <a:ext uri="{FF2B5EF4-FFF2-40B4-BE49-F238E27FC236}">
                    <a16:creationId xmlns:a16="http://schemas.microsoft.com/office/drawing/2014/main" id="{E5DF6BE1-7FFB-4DB7-BE22-885E9BC365CA}"/>
                  </a:ext>
                </a:extLst>
              </p:cNvPr>
              <p:cNvPicPr>
                <a:picLocks noChangeAspect="1"/>
              </p:cNvPicPr>
              <p:nvPr userDrawn="1"/>
            </p:nvPicPr>
            <p:blipFill>
              <a:blip r:embed="rId11"/>
              <a:stretch>
                <a:fillRect/>
              </a:stretch>
            </p:blipFill>
            <p:spPr>
              <a:xfrm>
                <a:off x="7667999" y="9522000"/>
                <a:ext cx="622082" cy="28800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  <p:sp>
          <p:nvSpPr>
            <p:cNvPr id="25" name="Fußzeile">
              <a:extLst>
                <a:ext uri="{FF2B5EF4-FFF2-40B4-BE49-F238E27FC236}">
                  <a16:creationId xmlns:a16="http://schemas.microsoft.com/office/drawing/2014/main" id="{6745192A-BE4C-4A7D-818A-A96E3EA4B8F3}"/>
                </a:ext>
              </a:extLst>
            </p:cNvPr>
            <p:cNvSpPr txBox="1"/>
            <p:nvPr userDrawn="1"/>
          </p:nvSpPr>
          <p:spPr>
            <a:xfrm rot="10800000" flipH="1" flipV="1">
              <a:off x="449261" y="6948000"/>
              <a:ext cx="6804000" cy="288000"/>
            </a:xfrm>
            <a:prstGeom prst="rect">
              <a:avLst/>
            </a:prstGeom>
            <a:noFill/>
            <a:ln w="12700">
              <a:noFill/>
            </a:ln>
          </p:spPr>
          <p:txBody>
            <a:bodyPr vert="horz" wrap="square" lIns="0" tIns="0" rIns="0" bIns="0" rtlCol="0" anchor="t" anchorCtr="0">
              <a:noAutofit/>
            </a:bodyPr>
            <a:lstStyle>
              <a:defPPr>
                <a:defRPr lang="de-DE"/>
              </a:defPPr>
              <a:lvl1pPr marL="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52152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04305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56458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086112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07640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9168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50696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172224" algn="l" defTabSz="1043056" rtl="0" eaLnBrk="1" latinLnBrk="0" hangingPunct="1"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2277783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de-DE" sz="1984" b="0" baseline="0" dirty="0">
                  <a:solidFill>
                    <a:schemeClr val="tx1"/>
                  </a:solidFill>
                  <a:latin typeface="+mn-lt"/>
                </a:rPr>
                <a:t>Fußzeile anpassen: </a:t>
              </a:r>
              <a:r>
                <a:rPr lang="de-DE" sz="1984" b="1" baseline="0" dirty="0">
                  <a:solidFill>
                    <a:schemeClr val="tx1"/>
                  </a:solidFill>
                  <a:latin typeface="+mn-lt"/>
                </a:rPr>
                <a:t>Einfügen &gt; Text &gt; Kopf- und Fußzeile</a:t>
              </a:r>
            </a:p>
          </p:txBody>
        </p:sp>
      </p:grpSp>
      <p:sp>
        <p:nvSpPr>
          <p:cNvPr id="17" name="Hintergrundnetz">
            <a:extLst>
              <a:ext uri="{FF2B5EF4-FFF2-40B4-BE49-F238E27FC236}">
                <a16:creationId xmlns:a16="http://schemas.microsoft.com/office/drawing/2014/main" id="{0041682D-962C-433D-9AF0-6AC0C57E9ED9}"/>
              </a:ext>
            </a:extLst>
          </p:cNvPr>
          <p:cNvSpPr>
            <a:spLocks noChangeAspect="1" noEditPoints="1"/>
          </p:cNvSpPr>
          <p:nvPr userDrawn="1"/>
        </p:nvSpPr>
        <p:spPr bwMode="auto">
          <a:xfrm>
            <a:off x="1721926" y="0"/>
            <a:ext cx="13397424" cy="21383625"/>
          </a:xfrm>
          <a:custGeom>
            <a:avLst/>
            <a:gdLst>
              <a:gd name="T0" fmla="*/ 2963 w 22519"/>
              <a:gd name="T1" fmla="*/ 1478 h 19050"/>
              <a:gd name="T2" fmla="*/ 2372 w 22519"/>
              <a:gd name="T3" fmla="*/ 1184 h 19050"/>
              <a:gd name="T4" fmla="*/ 1412 w 22519"/>
              <a:gd name="T5" fmla="*/ 662 h 19050"/>
              <a:gd name="T6" fmla="*/ 697 w 22519"/>
              <a:gd name="T7" fmla="*/ 350 h 19050"/>
              <a:gd name="T8" fmla="*/ 13967 w 22519"/>
              <a:gd name="T9" fmla="*/ 710 h 19050"/>
              <a:gd name="T10" fmla="*/ 13211 w 22519"/>
              <a:gd name="T11" fmla="*/ 1079 h 19050"/>
              <a:gd name="T12" fmla="*/ 12139 w 22519"/>
              <a:gd name="T13" fmla="*/ 1293 h 19050"/>
              <a:gd name="T14" fmla="*/ 11288 w 22519"/>
              <a:gd name="T15" fmla="*/ 1393 h 19050"/>
              <a:gd name="T16" fmla="*/ 10402 w 22519"/>
              <a:gd name="T17" fmla="*/ 1537 h 19050"/>
              <a:gd name="T18" fmla="*/ 9564 w 22519"/>
              <a:gd name="T19" fmla="*/ 1713 h 19050"/>
              <a:gd name="T20" fmla="*/ 8788 w 22519"/>
              <a:gd name="T21" fmla="*/ 1800 h 19050"/>
              <a:gd name="T22" fmla="*/ 7716 w 22519"/>
              <a:gd name="T23" fmla="*/ 2014 h 19050"/>
              <a:gd name="T24" fmla="*/ 6866 w 22519"/>
              <a:gd name="T25" fmla="*/ 2113 h 19050"/>
              <a:gd name="T26" fmla="*/ 5980 w 22519"/>
              <a:gd name="T27" fmla="*/ 2257 h 19050"/>
              <a:gd name="T28" fmla="*/ 5142 w 22519"/>
              <a:gd name="T29" fmla="*/ 2433 h 19050"/>
              <a:gd name="T30" fmla="*/ 4118 w 22519"/>
              <a:gd name="T31" fmla="*/ 2368 h 19050"/>
              <a:gd name="T32" fmla="*/ 3604 w 22519"/>
              <a:gd name="T33" fmla="*/ 1192 h 19050"/>
              <a:gd name="T34" fmla="*/ 4247 w 22519"/>
              <a:gd name="T35" fmla="*/ 626 h 19050"/>
              <a:gd name="T36" fmla="*/ 3624 w 22519"/>
              <a:gd name="T37" fmla="*/ 1944 h 19050"/>
              <a:gd name="T38" fmla="*/ 21404 w 22519"/>
              <a:gd name="T39" fmla="*/ 16259 h 19050"/>
              <a:gd name="T40" fmla="*/ 21536 w 22519"/>
              <a:gd name="T41" fmla="*/ 15993 h 19050"/>
              <a:gd name="T42" fmla="*/ 22046 w 22519"/>
              <a:gd name="T43" fmla="*/ 15305 h 19050"/>
              <a:gd name="T44" fmla="*/ 20898 w 22519"/>
              <a:gd name="T45" fmla="*/ 16772 h 19050"/>
              <a:gd name="T46" fmla="*/ 20377 w 22519"/>
              <a:gd name="T47" fmla="*/ 17352 h 19050"/>
              <a:gd name="T48" fmla="*/ 19747 w 22519"/>
              <a:gd name="T49" fmla="*/ 17932 h 19050"/>
              <a:gd name="T50" fmla="*/ 19006 w 22519"/>
              <a:gd name="T51" fmla="*/ 18735 h 19050"/>
              <a:gd name="T52" fmla="*/ 16995 w 22519"/>
              <a:gd name="T53" fmla="*/ 17940 h 19050"/>
              <a:gd name="T54" fmla="*/ 16061 w 22519"/>
              <a:gd name="T55" fmla="*/ 18508 h 19050"/>
              <a:gd name="T56" fmla="*/ 15485 w 22519"/>
              <a:gd name="T57" fmla="*/ 18831 h 19050"/>
              <a:gd name="T58" fmla="*/ 17377 w 22519"/>
              <a:gd name="T59" fmla="*/ 18697 h 19050"/>
              <a:gd name="T60" fmla="*/ 22110 w 22519"/>
              <a:gd name="T61" fmla="*/ 16729 h 19050"/>
              <a:gd name="T62" fmla="*/ 20448 w 22519"/>
              <a:gd name="T63" fmla="*/ 16735 h 19050"/>
              <a:gd name="T64" fmla="*/ 19629 w 22519"/>
              <a:gd name="T65" fmla="*/ 16983 h 19050"/>
              <a:gd name="T66" fmla="*/ 18782 w 22519"/>
              <a:gd name="T67" fmla="*/ 17282 h 19050"/>
              <a:gd name="T68" fmla="*/ 17988 w 22519"/>
              <a:gd name="T69" fmla="*/ 17603 h 19050"/>
              <a:gd name="T70" fmla="*/ 21336 w 22519"/>
              <a:gd name="T71" fmla="*/ 3775 h 19050"/>
              <a:gd name="T72" fmla="*/ 21660 w 22519"/>
              <a:gd name="T73" fmla="*/ 5030 h 19050"/>
              <a:gd name="T74" fmla="*/ 21989 w 22519"/>
              <a:gd name="T75" fmla="*/ 5737 h 19050"/>
              <a:gd name="T76" fmla="*/ 22275 w 22519"/>
              <a:gd name="T77" fmla="*/ 6544 h 19050"/>
              <a:gd name="T78" fmla="*/ 14321 w 22519"/>
              <a:gd name="T79" fmla="*/ 923 h 19050"/>
              <a:gd name="T80" fmla="*/ 15175 w 22519"/>
              <a:gd name="T81" fmla="*/ 864 h 19050"/>
              <a:gd name="T82" fmla="*/ 16256 w 22519"/>
              <a:gd name="T83" fmla="*/ 700 h 19050"/>
              <a:gd name="T84" fmla="*/ 16912 w 22519"/>
              <a:gd name="T85" fmla="*/ 625 h 19050"/>
              <a:gd name="T86" fmla="*/ 18001 w 22519"/>
              <a:gd name="T87" fmla="*/ 539 h 19050"/>
              <a:gd name="T88" fmla="*/ 18770 w 22519"/>
              <a:gd name="T89" fmla="*/ 411 h 19050"/>
              <a:gd name="T90" fmla="*/ 19624 w 22519"/>
              <a:gd name="T91" fmla="*/ 352 h 19050"/>
              <a:gd name="T92" fmla="*/ 20705 w 22519"/>
              <a:gd name="T93" fmla="*/ 189 h 19050"/>
              <a:gd name="T94" fmla="*/ 21361 w 22519"/>
              <a:gd name="T95" fmla="*/ 114 h 19050"/>
              <a:gd name="T96" fmla="*/ 22519 w 22519"/>
              <a:gd name="T97" fmla="*/ 32 h 19050"/>
              <a:gd name="T98" fmla="*/ 21654 w 22519"/>
              <a:gd name="T99" fmla="*/ 2767 h 19050"/>
              <a:gd name="T100" fmla="*/ 21853 w 22519"/>
              <a:gd name="T101" fmla="*/ 2138 h 19050"/>
              <a:gd name="T102" fmla="*/ 22220 w 22519"/>
              <a:gd name="T103" fmla="*/ 1108 h 19050"/>
              <a:gd name="T104" fmla="*/ 22417 w 22519"/>
              <a:gd name="T105" fmla="*/ 354 h 19050"/>
              <a:gd name="T106" fmla="*/ 20294 w 22519"/>
              <a:gd name="T107" fmla="*/ 3629 h 19050"/>
              <a:gd name="T108" fmla="*/ 19515 w 22519"/>
              <a:gd name="T109" fmla="*/ 3274 h 19050"/>
              <a:gd name="T110" fmla="*/ 18682 w 22519"/>
              <a:gd name="T111" fmla="*/ 2939 h 19050"/>
              <a:gd name="T112" fmla="*/ 17873 w 22519"/>
              <a:gd name="T113" fmla="*/ 2656 h 19050"/>
              <a:gd name="T114" fmla="*/ 17165 w 22519"/>
              <a:gd name="T115" fmla="*/ 2329 h 19050"/>
              <a:gd name="T116" fmla="*/ 16137 w 22519"/>
              <a:gd name="T117" fmla="*/ 1958 h 19050"/>
              <a:gd name="T118" fmla="*/ 15357 w 22519"/>
              <a:gd name="T119" fmla="*/ 1603 h 19050"/>
              <a:gd name="T120" fmla="*/ 14524 w 22519"/>
              <a:gd name="T121" fmla="*/ 1268 h 19050"/>
              <a:gd name="T122" fmla="*/ 14313 w 22519"/>
              <a:gd name="T123" fmla="*/ 206 h 1905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  <a:cxn ang="0">
                <a:pos x="T122" y="T123"/>
              </a:cxn>
            </a:cxnLst>
            <a:rect l="0" t="0" r="r" b="b"/>
            <a:pathLst>
              <a:path w="22519" h="19050">
                <a:moveTo>
                  <a:pt x="17377" y="18034"/>
                </a:moveTo>
                <a:cubicBezTo>
                  <a:pt x="17496" y="18022"/>
                  <a:pt x="17589" y="17922"/>
                  <a:pt x="17589" y="17800"/>
                </a:cubicBezTo>
                <a:cubicBezTo>
                  <a:pt x="17589" y="17782"/>
                  <a:pt x="17587" y="17764"/>
                  <a:pt x="17583" y="17746"/>
                </a:cubicBezTo>
                <a:lnTo>
                  <a:pt x="17621" y="17733"/>
                </a:lnTo>
                <a:lnTo>
                  <a:pt x="17608" y="17696"/>
                </a:lnTo>
                <a:lnTo>
                  <a:pt x="17571" y="17709"/>
                </a:lnTo>
                <a:cubicBezTo>
                  <a:pt x="17535" y="17625"/>
                  <a:pt x="17452" y="17565"/>
                  <a:pt x="17354" y="17565"/>
                </a:cubicBezTo>
                <a:cubicBezTo>
                  <a:pt x="17224" y="17565"/>
                  <a:pt x="17119" y="17670"/>
                  <a:pt x="17119" y="17800"/>
                </a:cubicBezTo>
                <a:cubicBezTo>
                  <a:pt x="17119" y="17823"/>
                  <a:pt x="17122" y="17845"/>
                  <a:pt x="17128" y="17865"/>
                </a:cubicBezTo>
                <a:lnTo>
                  <a:pt x="17061" y="17903"/>
                </a:lnTo>
                <a:lnTo>
                  <a:pt x="17080" y="17937"/>
                </a:lnTo>
                <a:lnTo>
                  <a:pt x="17142" y="17902"/>
                </a:lnTo>
                <a:cubicBezTo>
                  <a:pt x="17178" y="17976"/>
                  <a:pt x="17252" y="18029"/>
                  <a:pt x="17338" y="18034"/>
                </a:cubicBezTo>
                <a:lnTo>
                  <a:pt x="17343" y="18114"/>
                </a:lnTo>
                <a:lnTo>
                  <a:pt x="17382" y="18112"/>
                </a:lnTo>
                <a:lnTo>
                  <a:pt x="17377" y="18034"/>
                </a:lnTo>
                <a:close/>
                <a:moveTo>
                  <a:pt x="82" y="0"/>
                </a:moveTo>
                <a:lnTo>
                  <a:pt x="1" y="0"/>
                </a:lnTo>
                <a:lnTo>
                  <a:pt x="0" y="3"/>
                </a:lnTo>
                <a:lnTo>
                  <a:pt x="106" y="55"/>
                </a:lnTo>
                <a:lnTo>
                  <a:pt x="123" y="21"/>
                </a:lnTo>
                <a:lnTo>
                  <a:pt x="82" y="0"/>
                </a:lnTo>
                <a:close/>
                <a:moveTo>
                  <a:pt x="2963" y="1478"/>
                </a:moveTo>
                <a:lnTo>
                  <a:pt x="2981" y="1443"/>
                </a:lnTo>
                <a:lnTo>
                  <a:pt x="3087" y="1496"/>
                </a:lnTo>
                <a:lnTo>
                  <a:pt x="3069" y="1531"/>
                </a:lnTo>
                <a:lnTo>
                  <a:pt x="2963" y="1478"/>
                </a:lnTo>
                <a:close/>
                <a:moveTo>
                  <a:pt x="2789" y="1391"/>
                </a:moveTo>
                <a:lnTo>
                  <a:pt x="2806" y="1356"/>
                </a:lnTo>
                <a:lnTo>
                  <a:pt x="2912" y="1409"/>
                </a:lnTo>
                <a:lnTo>
                  <a:pt x="2895" y="1444"/>
                </a:lnTo>
                <a:lnTo>
                  <a:pt x="2789" y="1391"/>
                </a:lnTo>
                <a:close/>
                <a:moveTo>
                  <a:pt x="2615" y="1304"/>
                </a:moveTo>
                <a:lnTo>
                  <a:pt x="2632" y="1269"/>
                </a:lnTo>
                <a:lnTo>
                  <a:pt x="2738" y="1322"/>
                </a:lnTo>
                <a:lnTo>
                  <a:pt x="2721" y="1357"/>
                </a:lnTo>
                <a:lnTo>
                  <a:pt x="2615" y="1304"/>
                </a:lnTo>
                <a:close/>
                <a:moveTo>
                  <a:pt x="2440" y="1217"/>
                </a:moveTo>
                <a:lnTo>
                  <a:pt x="2458" y="1183"/>
                </a:lnTo>
                <a:lnTo>
                  <a:pt x="2564" y="1236"/>
                </a:lnTo>
                <a:lnTo>
                  <a:pt x="2546" y="1270"/>
                </a:lnTo>
                <a:lnTo>
                  <a:pt x="2440" y="1217"/>
                </a:lnTo>
                <a:close/>
                <a:moveTo>
                  <a:pt x="2266" y="1131"/>
                </a:moveTo>
                <a:lnTo>
                  <a:pt x="2283" y="1096"/>
                </a:lnTo>
                <a:lnTo>
                  <a:pt x="2389" y="1149"/>
                </a:lnTo>
                <a:lnTo>
                  <a:pt x="2372" y="1184"/>
                </a:lnTo>
                <a:lnTo>
                  <a:pt x="2266" y="1131"/>
                </a:lnTo>
                <a:close/>
                <a:moveTo>
                  <a:pt x="2092" y="1044"/>
                </a:moveTo>
                <a:lnTo>
                  <a:pt x="2109" y="1009"/>
                </a:lnTo>
                <a:lnTo>
                  <a:pt x="2215" y="1062"/>
                </a:lnTo>
                <a:lnTo>
                  <a:pt x="2198" y="1097"/>
                </a:lnTo>
                <a:lnTo>
                  <a:pt x="2092" y="1044"/>
                </a:lnTo>
                <a:close/>
                <a:moveTo>
                  <a:pt x="1917" y="957"/>
                </a:moveTo>
                <a:lnTo>
                  <a:pt x="1935" y="922"/>
                </a:lnTo>
                <a:lnTo>
                  <a:pt x="2041" y="975"/>
                </a:lnTo>
                <a:lnTo>
                  <a:pt x="2024" y="1010"/>
                </a:lnTo>
                <a:lnTo>
                  <a:pt x="1917" y="957"/>
                </a:lnTo>
                <a:close/>
                <a:moveTo>
                  <a:pt x="1743" y="870"/>
                </a:moveTo>
                <a:lnTo>
                  <a:pt x="1760" y="836"/>
                </a:lnTo>
                <a:lnTo>
                  <a:pt x="1867" y="888"/>
                </a:lnTo>
                <a:lnTo>
                  <a:pt x="1849" y="923"/>
                </a:lnTo>
                <a:lnTo>
                  <a:pt x="1743" y="870"/>
                </a:lnTo>
                <a:close/>
                <a:moveTo>
                  <a:pt x="1569" y="784"/>
                </a:moveTo>
                <a:lnTo>
                  <a:pt x="1586" y="749"/>
                </a:lnTo>
                <a:lnTo>
                  <a:pt x="1692" y="802"/>
                </a:lnTo>
                <a:lnTo>
                  <a:pt x="1675" y="836"/>
                </a:lnTo>
                <a:lnTo>
                  <a:pt x="1569" y="784"/>
                </a:lnTo>
                <a:close/>
                <a:moveTo>
                  <a:pt x="1395" y="697"/>
                </a:moveTo>
                <a:lnTo>
                  <a:pt x="1412" y="662"/>
                </a:lnTo>
                <a:lnTo>
                  <a:pt x="1518" y="715"/>
                </a:lnTo>
                <a:lnTo>
                  <a:pt x="1501" y="750"/>
                </a:lnTo>
                <a:lnTo>
                  <a:pt x="1395" y="697"/>
                </a:lnTo>
                <a:close/>
                <a:moveTo>
                  <a:pt x="1220" y="610"/>
                </a:moveTo>
                <a:lnTo>
                  <a:pt x="1238" y="575"/>
                </a:lnTo>
                <a:lnTo>
                  <a:pt x="1344" y="628"/>
                </a:lnTo>
                <a:lnTo>
                  <a:pt x="1326" y="663"/>
                </a:lnTo>
                <a:lnTo>
                  <a:pt x="1220" y="610"/>
                </a:lnTo>
                <a:close/>
                <a:moveTo>
                  <a:pt x="1046" y="523"/>
                </a:moveTo>
                <a:lnTo>
                  <a:pt x="1063" y="489"/>
                </a:lnTo>
                <a:lnTo>
                  <a:pt x="1169" y="541"/>
                </a:lnTo>
                <a:lnTo>
                  <a:pt x="1152" y="576"/>
                </a:lnTo>
                <a:lnTo>
                  <a:pt x="1046" y="523"/>
                </a:lnTo>
                <a:close/>
                <a:moveTo>
                  <a:pt x="872" y="437"/>
                </a:moveTo>
                <a:lnTo>
                  <a:pt x="889" y="402"/>
                </a:lnTo>
                <a:lnTo>
                  <a:pt x="995" y="455"/>
                </a:lnTo>
                <a:lnTo>
                  <a:pt x="978" y="489"/>
                </a:lnTo>
                <a:lnTo>
                  <a:pt x="872" y="437"/>
                </a:lnTo>
                <a:close/>
                <a:moveTo>
                  <a:pt x="697" y="350"/>
                </a:moveTo>
                <a:lnTo>
                  <a:pt x="715" y="315"/>
                </a:lnTo>
                <a:lnTo>
                  <a:pt x="821" y="368"/>
                </a:lnTo>
                <a:lnTo>
                  <a:pt x="803" y="403"/>
                </a:lnTo>
                <a:lnTo>
                  <a:pt x="697" y="350"/>
                </a:lnTo>
                <a:close/>
                <a:moveTo>
                  <a:pt x="523" y="263"/>
                </a:moveTo>
                <a:lnTo>
                  <a:pt x="540" y="228"/>
                </a:lnTo>
                <a:lnTo>
                  <a:pt x="646" y="281"/>
                </a:lnTo>
                <a:lnTo>
                  <a:pt x="629" y="316"/>
                </a:lnTo>
                <a:lnTo>
                  <a:pt x="523" y="263"/>
                </a:lnTo>
                <a:close/>
                <a:moveTo>
                  <a:pt x="349" y="176"/>
                </a:moveTo>
                <a:lnTo>
                  <a:pt x="366" y="141"/>
                </a:lnTo>
                <a:lnTo>
                  <a:pt x="472" y="194"/>
                </a:lnTo>
                <a:lnTo>
                  <a:pt x="455" y="229"/>
                </a:lnTo>
                <a:lnTo>
                  <a:pt x="349" y="176"/>
                </a:lnTo>
                <a:close/>
                <a:moveTo>
                  <a:pt x="174" y="89"/>
                </a:moveTo>
                <a:lnTo>
                  <a:pt x="192" y="55"/>
                </a:lnTo>
                <a:lnTo>
                  <a:pt x="298" y="107"/>
                </a:lnTo>
                <a:lnTo>
                  <a:pt x="280" y="142"/>
                </a:lnTo>
                <a:lnTo>
                  <a:pt x="174" y="89"/>
                </a:lnTo>
                <a:close/>
                <a:moveTo>
                  <a:pt x="13598" y="1056"/>
                </a:moveTo>
                <a:lnTo>
                  <a:pt x="13485" y="1074"/>
                </a:lnTo>
                <a:lnTo>
                  <a:pt x="13478" y="1036"/>
                </a:lnTo>
                <a:lnTo>
                  <a:pt x="13594" y="1017"/>
                </a:lnTo>
                <a:lnTo>
                  <a:pt x="13594" y="1015"/>
                </a:lnTo>
                <a:cubicBezTo>
                  <a:pt x="13594" y="885"/>
                  <a:pt x="13699" y="780"/>
                  <a:pt x="13829" y="780"/>
                </a:cubicBezTo>
                <a:cubicBezTo>
                  <a:pt x="13860" y="780"/>
                  <a:pt x="13889" y="786"/>
                  <a:pt x="13915" y="796"/>
                </a:cubicBezTo>
                <a:lnTo>
                  <a:pt x="13967" y="710"/>
                </a:lnTo>
                <a:lnTo>
                  <a:pt x="14001" y="730"/>
                </a:lnTo>
                <a:lnTo>
                  <a:pt x="13950" y="814"/>
                </a:lnTo>
                <a:cubicBezTo>
                  <a:pt x="14001" y="845"/>
                  <a:pt x="14040" y="894"/>
                  <a:pt x="14056" y="953"/>
                </a:cubicBezTo>
                <a:lnTo>
                  <a:pt x="14128" y="945"/>
                </a:lnTo>
                <a:lnTo>
                  <a:pt x="14132" y="984"/>
                </a:lnTo>
                <a:lnTo>
                  <a:pt x="14063" y="992"/>
                </a:lnTo>
                <a:cubicBezTo>
                  <a:pt x="14064" y="999"/>
                  <a:pt x="14064" y="1007"/>
                  <a:pt x="14064" y="1015"/>
                </a:cubicBezTo>
                <a:cubicBezTo>
                  <a:pt x="14064" y="1037"/>
                  <a:pt x="14061" y="1059"/>
                  <a:pt x="14055" y="1080"/>
                </a:cubicBezTo>
                <a:lnTo>
                  <a:pt x="14092" y="1095"/>
                </a:lnTo>
                <a:lnTo>
                  <a:pt x="14078" y="1131"/>
                </a:lnTo>
                <a:lnTo>
                  <a:pt x="14041" y="1116"/>
                </a:lnTo>
                <a:cubicBezTo>
                  <a:pt x="14003" y="1195"/>
                  <a:pt x="13923" y="1250"/>
                  <a:pt x="13829" y="1250"/>
                </a:cubicBezTo>
                <a:cubicBezTo>
                  <a:pt x="13713" y="1250"/>
                  <a:pt x="13617" y="1166"/>
                  <a:pt x="13598" y="1056"/>
                </a:cubicBezTo>
                <a:close/>
                <a:moveTo>
                  <a:pt x="13403" y="1048"/>
                </a:moveTo>
                <a:lnTo>
                  <a:pt x="13409" y="1086"/>
                </a:lnTo>
                <a:lnTo>
                  <a:pt x="13292" y="1105"/>
                </a:lnTo>
                <a:lnTo>
                  <a:pt x="13286" y="1067"/>
                </a:lnTo>
                <a:lnTo>
                  <a:pt x="13403" y="1048"/>
                </a:lnTo>
                <a:close/>
                <a:moveTo>
                  <a:pt x="13211" y="1079"/>
                </a:moveTo>
                <a:lnTo>
                  <a:pt x="13217" y="1118"/>
                </a:lnTo>
                <a:lnTo>
                  <a:pt x="13100" y="1137"/>
                </a:lnTo>
                <a:lnTo>
                  <a:pt x="13094" y="1099"/>
                </a:lnTo>
                <a:lnTo>
                  <a:pt x="13211" y="1079"/>
                </a:lnTo>
                <a:close/>
                <a:moveTo>
                  <a:pt x="13019" y="1111"/>
                </a:moveTo>
                <a:lnTo>
                  <a:pt x="13025" y="1149"/>
                </a:lnTo>
                <a:lnTo>
                  <a:pt x="12908" y="1168"/>
                </a:lnTo>
                <a:lnTo>
                  <a:pt x="12902" y="1130"/>
                </a:lnTo>
                <a:lnTo>
                  <a:pt x="13019" y="1111"/>
                </a:lnTo>
                <a:close/>
                <a:moveTo>
                  <a:pt x="12826" y="1142"/>
                </a:moveTo>
                <a:lnTo>
                  <a:pt x="12833" y="1180"/>
                </a:lnTo>
                <a:lnTo>
                  <a:pt x="12716" y="1199"/>
                </a:lnTo>
                <a:lnTo>
                  <a:pt x="12709" y="1161"/>
                </a:lnTo>
                <a:lnTo>
                  <a:pt x="12826" y="1142"/>
                </a:lnTo>
                <a:close/>
                <a:moveTo>
                  <a:pt x="12634" y="1173"/>
                </a:moveTo>
                <a:lnTo>
                  <a:pt x="12640" y="1212"/>
                </a:lnTo>
                <a:lnTo>
                  <a:pt x="12523" y="1231"/>
                </a:lnTo>
                <a:lnTo>
                  <a:pt x="12517" y="1193"/>
                </a:lnTo>
                <a:lnTo>
                  <a:pt x="12634" y="1173"/>
                </a:lnTo>
                <a:close/>
                <a:moveTo>
                  <a:pt x="12442" y="1205"/>
                </a:moveTo>
                <a:lnTo>
                  <a:pt x="12448" y="1243"/>
                </a:lnTo>
                <a:lnTo>
                  <a:pt x="12331" y="1262"/>
                </a:lnTo>
                <a:lnTo>
                  <a:pt x="12325" y="1224"/>
                </a:lnTo>
                <a:lnTo>
                  <a:pt x="12442" y="1205"/>
                </a:lnTo>
                <a:close/>
                <a:moveTo>
                  <a:pt x="12250" y="1236"/>
                </a:moveTo>
                <a:lnTo>
                  <a:pt x="12256" y="1274"/>
                </a:lnTo>
                <a:lnTo>
                  <a:pt x="12139" y="1293"/>
                </a:lnTo>
                <a:lnTo>
                  <a:pt x="12132" y="1255"/>
                </a:lnTo>
                <a:lnTo>
                  <a:pt x="12250" y="1236"/>
                </a:lnTo>
                <a:close/>
                <a:moveTo>
                  <a:pt x="12057" y="1267"/>
                </a:moveTo>
                <a:lnTo>
                  <a:pt x="12063" y="1306"/>
                </a:lnTo>
                <a:lnTo>
                  <a:pt x="11946" y="1325"/>
                </a:lnTo>
                <a:lnTo>
                  <a:pt x="11940" y="1287"/>
                </a:lnTo>
                <a:lnTo>
                  <a:pt x="12057" y="1267"/>
                </a:lnTo>
                <a:close/>
                <a:moveTo>
                  <a:pt x="11865" y="1299"/>
                </a:moveTo>
                <a:lnTo>
                  <a:pt x="11871" y="1337"/>
                </a:lnTo>
                <a:lnTo>
                  <a:pt x="11754" y="1356"/>
                </a:lnTo>
                <a:lnTo>
                  <a:pt x="11748" y="1318"/>
                </a:lnTo>
                <a:lnTo>
                  <a:pt x="11865" y="1299"/>
                </a:lnTo>
                <a:close/>
                <a:moveTo>
                  <a:pt x="11673" y="1330"/>
                </a:moveTo>
                <a:lnTo>
                  <a:pt x="11679" y="1368"/>
                </a:lnTo>
                <a:lnTo>
                  <a:pt x="11562" y="1387"/>
                </a:lnTo>
                <a:lnTo>
                  <a:pt x="11556" y="1349"/>
                </a:lnTo>
                <a:lnTo>
                  <a:pt x="11673" y="1330"/>
                </a:lnTo>
                <a:close/>
                <a:moveTo>
                  <a:pt x="11480" y="1361"/>
                </a:moveTo>
                <a:lnTo>
                  <a:pt x="11487" y="1400"/>
                </a:lnTo>
                <a:lnTo>
                  <a:pt x="11370" y="1419"/>
                </a:lnTo>
                <a:lnTo>
                  <a:pt x="11363" y="1380"/>
                </a:lnTo>
                <a:lnTo>
                  <a:pt x="11480" y="1361"/>
                </a:lnTo>
                <a:close/>
                <a:moveTo>
                  <a:pt x="11288" y="1393"/>
                </a:moveTo>
                <a:lnTo>
                  <a:pt x="11294" y="1431"/>
                </a:lnTo>
                <a:lnTo>
                  <a:pt x="11177" y="1450"/>
                </a:lnTo>
                <a:lnTo>
                  <a:pt x="11171" y="1412"/>
                </a:lnTo>
                <a:lnTo>
                  <a:pt x="11288" y="1393"/>
                </a:lnTo>
                <a:close/>
                <a:moveTo>
                  <a:pt x="11096" y="1424"/>
                </a:moveTo>
                <a:lnTo>
                  <a:pt x="11102" y="1462"/>
                </a:lnTo>
                <a:lnTo>
                  <a:pt x="10985" y="1481"/>
                </a:lnTo>
                <a:lnTo>
                  <a:pt x="10979" y="1443"/>
                </a:lnTo>
                <a:lnTo>
                  <a:pt x="11096" y="1424"/>
                </a:lnTo>
                <a:close/>
                <a:moveTo>
                  <a:pt x="10904" y="1455"/>
                </a:moveTo>
                <a:lnTo>
                  <a:pt x="10910" y="1494"/>
                </a:lnTo>
                <a:lnTo>
                  <a:pt x="10793" y="1513"/>
                </a:lnTo>
                <a:lnTo>
                  <a:pt x="10787" y="1474"/>
                </a:lnTo>
                <a:lnTo>
                  <a:pt x="10904" y="1455"/>
                </a:lnTo>
                <a:close/>
                <a:moveTo>
                  <a:pt x="10711" y="1487"/>
                </a:moveTo>
                <a:lnTo>
                  <a:pt x="10718" y="1525"/>
                </a:lnTo>
                <a:lnTo>
                  <a:pt x="10600" y="1544"/>
                </a:lnTo>
                <a:lnTo>
                  <a:pt x="10594" y="1506"/>
                </a:lnTo>
                <a:lnTo>
                  <a:pt x="10711" y="1487"/>
                </a:lnTo>
                <a:close/>
                <a:moveTo>
                  <a:pt x="10519" y="1518"/>
                </a:moveTo>
                <a:lnTo>
                  <a:pt x="10525" y="1556"/>
                </a:lnTo>
                <a:lnTo>
                  <a:pt x="10408" y="1575"/>
                </a:lnTo>
                <a:lnTo>
                  <a:pt x="10402" y="1537"/>
                </a:lnTo>
                <a:lnTo>
                  <a:pt x="10519" y="1518"/>
                </a:lnTo>
                <a:close/>
                <a:moveTo>
                  <a:pt x="10327" y="1549"/>
                </a:moveTo>
                <a:lnTo>
                  <a:pt x="10333" y="1588"/>
                </a:lnTo>
                <a:lnTo>
                  <a:pt x="10216" y="1607"/>
                </a:lnTo>
                <a:lnTo>
                  <a:pt x="10210" y="1568"/>
                </a:lnTo>
                <a:lnTo>
                  <a:pt x="10327" y="1549"/>
                </a:lnTo>
                <a:close/>
                <a:moveTo>
                  <a:pt x="10134" y="1581"/>
                </a:moveTo>
                <a:lnTo>
                  <a:pt x="10141" y="1619"/>
                </a:lnTo>
                <a:lnTo>
                  <a:pt x="10024" y="1638"/>
                </a:lnTo>
                <a:lnTo>
                  <a:pt x="10017" y="1600"/>
                </a:lnTo>
                <a:lnTo>
                  <a:pt x="10134" y="1581"/>
                </a:lnTo>
                <a:close/>
                <a:moveTo>
                  <a:pt x="9942" y="1612"/>
                </a:moveTo>
                <a:lnTo>
                  <a:pt x="9948" y="1650"/>
                </a:lnTo>
                <a:lnTo>
                  <a:pt x="9831" y="1669"/>
                </a:lnTo>
                <a:lnTo>
                  <a:pt x="9825" y="1631"/>
                </a:lnTo>
                <a:lnTo>
                  <a:pt x="9942" y="1612"/>
                </a:lnTo>
                <a:close/>
                <a:moveTo>
                  <a:pt x="9750" y="1643"/>
                </a:moveTo>
                <a:lnTo>
                  <a:pt x="9756" y="1682"/>
                </a:lnTo>
                <a:lnTo>
                  <a:pt x="9639" y="1701"/>
                </a:lnTo>
                <a:lnTo>
                  <a:pt x="9633" y="1662"/>
                </a:lnTo>
                <a:lnTo>
                  <a:pt x="9750" y="1643"/>
                </a:lnTo>
                <a:close/>
                <a:moveTo>
                  <a:pt x="9558" y="1675"/>
                </a:moveTo>
                <a:lnTo>
                  <a:pt x="9564" y="1713"/>
                </a:lnTo>
                <a:lnTo>
                  <a:pt x="9447" y="1732"/>
                </a:lnTo>
                <a:lnTo>
                  <a:pt x="9441" y="1694"/>
                </a:lnTo>
                <a:lnTo>
                  <a:pt x="9558" y="1675"/>
                </a:lnTo>
                <a:close/>
                <a:moveTo>
                  <a:pt x="9365" y="1706"/>
                </a:moveTo>
                <a:lnTo>
                  <a:pt x="9372" y="1744"/>
                </a:lnTo>
                <a:lnTo>
                  <a:pt x="9255" y="1763"/>
                </a:lnTo>
                <a:lnTo>
                  <a:pt x="9248" y="1725"/>
                </a:lnTo>
                <a:lnTo>
                  <a:pt x="9365" y="1706"/>
                </a:lnTo>
                <a:close/>
                <a:moveTo>
                  <a:pt x="9173" y="1737"/>
                </a:moveTo>
                <a:lnTo>
                  <a:pt x="9179" y="1776"/>
                </a:lnTo>
                <a:lnTo>
                  <a:pt x="9062" y="1795"/>
                </a:lnTo>
                <a:lnTo>
                  <a:pt x="9056" y="1756"/>
                </a:lnTo>
                <a:lnTo>
                  <a:pt x="9173" y="1737"/>
                </a:lnTo>
                <a:close/>
                <a:moveTo>
                  <a:pt x="8981" y="1769"/>
                </a:moveTo>
                <a:lnTo>
                  <a:pt x="8987" y="1807"/>
                </a:lnTo>
                <a:lnTo>
                  <a:pt x="8870" y="1826"/>
                </a:lnTo>
                <a:lnTo>
                  <a:pt x="8864" y="1788"/>
                </a:lnTo>
                <a:lnTo>
                  <a:pt x="8981" y="1769"/>
                </a:lnTo>
                <a:close/>
                <a:moveTo>
                  <a:pt x="8788" y="1800"/>
                </a:moveTo>
                <a:lnTo>
                  <a:pt x="8795" y="1838"/>
                </a:lnTo>
                <a:lnTo>
                  <a:pt x="8678" y="1857"/>
                </a:lnTo>
                <a:lnTo>
                  <a:pt x="8671" y="1819"/>
                </a:lnTo>
                <a:lnTo>
                  <a:pt x="8788" y="1800"/>
                </a:lnTo>
                <a:close/>
                <a:moveTo>
                  <a:pt x="8596" y="1831"/>
                </a:moveTo>
                <a:lnTo>
                  <a:pt x="8602" y="1870"/>
                </a:lnTo>
                <a:lnTo>
                  <a:pt x="8485" y="1889"/>
                </a:lnTo>
                <a:lnTo>
                  <a:pt x="8479" y="1850"/>
                </a:lnTo>
                <a:lnTo>
                  <a:pt x="8596" y="1831"/>
                </a:lnTo>
                <a:close/>
                <a:moveTo>
                  <a:pt x="8404" y="1863"/>
                </a:moveTo>
                <a:lnTo>
                  <a:pt x="8410" y="1901"/>
                </a:lnTo>
                <a:lnTo>
                  <a:pt x="8293" y="1920"/>
                </a:lnTo>
                <a:lnTo>
                  <a:pt x="8287" y="1882"/>
                </a:lnTo>
                <a:lnTo>
                  <a:pt x="8404" y="1863"/>
                </a:lnTo>
                <a:close/>
                <a:moveTo>
                  <a:pt x="8212" y="1894"/>
                </a:moveTo>
                <a:lnTo>
                  <a:pt x="8218" y="1932"/>
                </a:lnTo>
                <a:lnTo>
                  <a:pt x="8101" y="1951"/>
                </a:lnTo>
                <a:lnTo>
                  <a:pt x="8095" y="1913"/>
                </a:lnTo>
                <a:lnTo>
                  <a:pt x="8212" y="1894"/>
                </a:lnTo>
                <a:close/>
                <a:moveTo>
                  <a:pt x="8019" y="1925"/>
                </a:moveTo>
                <a:lnTo>
                  <a:pt x="8026" y="1964"/>
                </a:lnTo>
                <a:lnTo>
                  <a:pt x="7909" y="1983"/>
                </a:lnTo>
                <a:lnTo>
                  <a:pt x="7902" y="1944"/>
                </a:lnTo>
                <a:lnTo>
                  <a:pt x="8019" y="1925"/>
                </a:lnTo>
                <a:close/>
                <a:moveTo>
                  <a:pt x="7827" y="1957"/>
                </a:moveTo>
                <a:lnTo>
                  <a:pt x="7833" y="1995"/>
                </a:lnTo>
                <a:lnTo>
                  <a:pt x="7716" y="2014"/>
                </a:lnTo>
                <a:lnTo>
                  <a:pt x="7710" y="1976"/>
                </a:lnTo>
                <a:lnTo>
                  <a:pt x="7827" y="1957"/>
                </a:lnTo>
                <a:close/>
                <a:moveTo>
                  <a:pt x="7635" y="1988"/>
                </a:moveTo>
                <a:lnTo>
                  <a:pt x="7641" y="2026"/>
                </a:lnTo>
                <a:lnTo>
                  <a:pt x="7524" y="2045"/>
                </a:lnTo>
                <a:lnTo>
                  <a:pt x="7518" y="2007"/>
                </a:lnTo>
                <a:lnTo>
                  <a:pt x="7635" y="1988"/>
                </a:lnTo>
                <a:close/>
                <a:moveTo>
                  <a:pt x="7443" y="2019"/>
                </a:moveTo>
                <a:lnTo>
                  <a:pt x="7449" y="2057"/>
                </a:lnTo>
                <a:lnTo>
                  <a:pt x="7332" y="2077"/>
                </a:lnTo>
                <a:lnTo>
                  <a:pt x="7325" y="2038"/>
                </a:lnTo>
                <a:lnTo>
                  <a:pt x="7443" y="2019"/>
                </a:lnTo>
                <a:close/>
                <a:moveTo>
                  <a:pt x="7250" y="2050"/>
                </a:moveTo>
                <a:lnTo>
                  <a:pt x="7256" y="2089"/>
                </a:lnTo>
                <a:lnTo>
                  <a:pt x="7139" y="2108"/>
                </a:lnTo>
                <a:lnTo>
                  <a:pt x="7133" y="2070"/>
                </a:lnTo>
                <a:lnTo>
                  <a:pt x="7250" y="2050"/>
                </a:lnTo>
                <a:close/>
                <a:moveTo>
                  <a:pt x="7058" y="2082"/>
                </a:moveTo>
                <a:lnTo>
                  <a:pt x="7064" y="2120"/>
                </a:lnTo>
                <a:lnTo>
                  <a:pt x="6947" y="2139"/>
                </a:lnTo>
                <a:lnTo>
                  <a:pt x="6941" y="2101"/>
                </a:lnTo>
                <a:lnTo>
                  <a:pt x="7058" y="2082"/>
                </a:lnTo>
                <a:close/>
                <a:moveTo>
                  <a:pt x="6866" y="2113"/>
                </a:moveTo>
                <a:lnTo>
                  <a:pt x="6872" y="2151"/>
                </a:lnTo>
                <a:lnTo>
                  <a:pt x="6755" y="2170"/>
                </a:lnTo>
                <a:lnTo>
                  <a:pt x="6749" y="2132"/>
                </a:lnTo>
                <a:lnTo>
                  <a:pt x="6866" y="2113"/>
                </a:lnTo>
                <a:close/>
                <a:moveTo>
                  <a:pt x="6673" y="2144"/>
                </a:moveTo>
                <a:lnTo>
                  <a:pt x="6680" y="2183"/>
                </a:lnTo>
                <a:lnTo>
                  <a:pt x="6563" y="2202"/>
                </a:lnTo>
                <a:lnTo>
                  <a:pt x="6556" y="2163"/>
                </a:lnTo>
                <a:lnTo>
                  <a:pt x="6673" y="2144"/>
                </a:lnTo>
                <a:close/>
                <a:moveTo>
                  <a:pt x="6481" y="2176"/>
                </a:moveTo>
                <a:lnTo>
                  <a:pt x="6487" y="2214"/>
                </a:lnTo>
                <a:lnTo>
                  <a:pt x="6370" y="2233"/>
                </a:lnTo>
                <a:lnTo>
                  <a:pt x="6364" y="2195"/>
                </a:lnTo>
                <a:lnTo>
                  <a:pt x="6481" y="2176"/>
                </a:lnTo>
                <a:close/>
                <a:moveTo>
                  <a:pt x="6289" y="2207"/>
                </a:moveTo>
                <a:lnTo>
                  <a:pt x="6295" y="2245"/>
                </a:lnTo>
                <a:lnTo>
                  <a:pt x="6178" y="2264"/>
                </a:lnTo>
                <a:lnTo>
                  <a:pt x="6172" y="2226"/>
                </a:lnTo>
                <a:lnTo>
                  <a:pt x="6289" y="2207"/>
                </a:lnTo>
                <a:close/>
                <a:moveTo>
                  <a:pt x="6097" y="2238"/>
                </a:moveTo>
                <a:lnTo>
                  <a:pt x="6103" y="2277"/>
                </a:lnTo>
                <a:lnTo>
                  <a:pt x="5986" y="2296"/>
                </a:lnTo>
                <a:lnTo>
                  <a:pt x="5980" y="2257"/>
                </a:lnTo>
                <a:lnTo>
                  <a:pt x="6097" y="2238"/>
                </a:lnTo>
                <a:close/>
                <a:moveTo>
                  <a:pt x="5904" y="2270"/>
                </a:moveTo>
                <a:lnTo>
                  <a:pt x="5911" y="2308"/>
                </a:lnTo>
                <a:lnTo>
                  <a:pt x="5794" y="2327"/>
                </a:lnTo>
                <a:lnTo>
                  <a:pt x="5787" y="2289"/>
                </a:lnTo>
                <a:lnTo>
                  <a:pt x="5904" y="2270"/>
                </a:lnTo>
                <a:close/>
                <a:moveTo>
                  <a:pt x="5712" y="2301"/>
                </a:moveTo>
                <a:lnTo>
                  <a:pt x="5718" y="2339"/>
                </a:lnTo>
                <a:lnTo>
                  <a:pt x="5601" y="2358"/>
                </a:lnTo>
                <a:lnTo>
                  <a:pt x="5595" y="2320"/>
                </a:lnTo>
                <a:lnTo>
                  <a:pt x="5712" y="2301"/>
                </a:lnTo>
                <a:close/>
                <a:moveTo>
                  <a:pt x="5520" y="2332"/>
                </a:moveTo>
                <a:lnTo>
                  <a:pt x="5526" y="2371"/>
                </a:lnTo>
                <a:lnTo>
                  <a:pt x="5409" y="2390"/>
                </a:lnTo>
                <a:lnTo>
                  <a:pt x="5403" y="2351"/>
                </a:lnTo>
                <a:lnTo>
                  <a:pt x="5520" y="2332"/>
                </a:lnTo>
                <a:close/>
                <a:moveTo>
                  <a:pt x="5328" y="2364"/>
                </a:moveTo>
                <a:lnTo>
                  <a:pt x="5334" y="2402"/>
                </a:lnTo>
                <a:lnTo>
                  <a:pt x="5217" y="2421"/>
                </a:lnTo>
                <a:lnTo>
                  <a:pt x="5211" y="2383"/>
                </a:lnTo>
                <a:lnTo>
                  <a:pt x="5328" y="2364"/>
                </a:lnTo>
                <a:close/>
                <a:moveTo>
                  <a:pt x="5135" y="2395"/>
                </a:moveTo>
                <a:lnTo>
                  <a:pt x="5142" y="2433"/>
                </a:lnTo>
                <a:lnTo>
                  <a:pt x="5024" y="2452"/>
                </a:lnTo>
                <a:lnTo>
                  <a:pt x="5018" y="2414"/>
                </a:lnTo>
                <a:lnTo>
                  <a:pt x="5135" y="2395"/>
                </a:lnTo>
                <a:close/>
                <a:moveTo>
                  <a:pt x="4943" y="2426"/>
                </a:moveTo>
                <a:lnTo>
                  <a:pt x="4949" y="2465"/>
                </a:lnTo>
                <a:lnTo>
                  <a:pt x="4832" y="2484"/>
                </a:lnTo>
                <a:lnTo>
                  <a:pt x="4826" y="2445"/>
                </a:lnTo>
                <a:lnTo>
                  <a:pt x="4943" y="2426"/>
                </a:lnTo>
                <a:close/>
                <a:moveTo>
                  <a:pt x="4751" y="2458"/>
                </a:moveTo>
                <a:lnTo>
                  <a:pt x="4757" y="2496"/>
                </a:lnTo>
                <a:lnTo>
                  <a:pt x="4640" y="2515"/>
                </a:lnTo>
                <a:lnTo>
                  <a:pt x="4634" y="2477"/>
                </a:lnTo>
                <a:lnTo>
                  <a:pt x="4751" y="2458"/>
                </a:lnTo>
                <a:close/>
                <a:moveTo>
                  <a:pt x="4558" y="2489"/>
                </a:moveTo>
                <a:lnTo>
                  <a:pt x="4565" y="2527"/>
                </a:lnTo>
                <a:lnTo>
                  <a:pt x="4488" y="2540"/>
                </a:lnTo>
                <a:cubicBezTo>
                  <a:pt x="4489" y="2546"/>
                  <a:pt x="4489" y="2553"/>
                  <a:pt x="4489" y="2560"/>
                </a:cubicBezTo>
                <a:cubicBezTo>
                  <a:pt x="4489" y="2690"/>
                  <a:pt x="4384" y="2795"/>
                  <a:pt x="4254" y="2795"/>
                </a:cubicBezTo>
                <a:cubicBezTo>
                  <a:pt x="4124" y="2795"/>
                  <a:pt x="4019" y="2690"/>
                  <a:pt x="4019" y="2560"/>
                </a:cubicBezTo>
                <a:cubicBezTo>
                  <a:pt x="4019" y="2495"/>
                  <a:pt x="4045" y="2436"/>
                  <a:pt x="4088" y="2393"/>
                </a:cubicBezTo>
                <a:lnTo>
                  <a:pt x="4026" y="2333"/>
                </a:lnTo>
                <a:lnTo>
                  <a:pt x="4053" y="2305"/>
                </a:lnTo>
                <a:lnTo>
                  <a:pt x="4118" y="2368"/>
                </a:lnTo>
                <a:cubicBezTo>
                  <a:pt x="4156" y="2341"/>
                  <a:pt x="4203" y="2325"/>
                  <a:pt x="4254" y="2325"/>
                </a:cubicBezTo>
                <a:cubicBezTo>
                  <a:pt x="4364" y="2325"/>
                  <a:pt x="4456" y="2400"/>
                  <a:pt x="4482" y="2501"/>
                </a:cubicBezTo>
                <a:lnTo>
                  <a:pt x="4558" y="2489"/>
                </a:lnTo>
                <a:close/>
                <a:moveTo>
                  <a:pt x="4890" y="0"/>
                </a:moveTo>
                <a:lnTo>
                  <a:pt x="4840" y="0"/>
                </a:lnTo>
                <a:lnTo>
                  <a:pt x="4781" y="58"/>
                </a:lnTo>
                <a:lnTo>
                  <a:pt x="4808" y="86"/>
                </a:lnTo>
                <a:lnTo>
                  <a:pt x="4893" y="3"/>
                </a:lnTo>
                <a:lnTo>
                  <a:pt x="4890" y="0"/>
                </a:lnTo>
                <a:close/>
                <a:moveTo>
                  <a:pt x="3464" y="1327"/>
                </a:moveTo>
                <a:lnTo>
                  <a:pt x="3491" y="1355"/>
                </a:lnTo>
                <a:lnTo>
                  <a:pt x="3431" y="1413"/>
                </a:lnTo>
                <a:cubicBezTo>
                  <a:pt x="3496" y="1454"/>
                  <a:pt x="3540" y="1528"/>
                  <a:pt x="3540" y="1611"/>
                </a:cubicBezTo>
                <a:cubicBezTo>
                  <a:pt x="3540" y="1740"/>
                  <a:pt x="3434" y="1846"/>
                  <a:pt x="3305" y="1846"/>
                </a:cubicBezTo>
                <a:cubicBezTo>
                  <a:pt x="3175" y="1846"/>
                  <a:pt x="3070" y="1740"/>
                  <a:pt x="3070" y="1611"/>
                </a:cubicBezTo>
                <a:cubicBezTo>
                  <a:pt x="3070" y="1481"/>
                  <a:pt x="3175" y="1376"/>
                  <a:pt x="3305" y="1376"/>
                </a:cubicBezTo>
                <a:cubicBezTo>
                  <a:pt x="3337" y="1376"/>
                  <a:pt x="3367" y="1382"/>
                  <a:pt x="3395" y="1394"/>
                </a:cubicBezTo>
                <a:lnTo>
                  <a:pt x="3464" y="1327"/>
                </a:lnTo>
                <a:close/>
                <a:moveTo>
                  <a:pt x="3604" y="1192"/>
                </a:moveTo>
                <a:lnTo>
                  <a:pt x="3631" y="1220"/>
                </a:lnTo>
                <a:lnTo>
                  <a:pt x="3546" y="1302"/>
                </a:lnTo>
                <a:lnTo>
                  <a:pt x="3519" y="1274"/>
                </a:lnTo>
                <a:lnTo>
                  <a:pt x="3604" y="1192"/>
                </a:lnTo>
                <a:close/>
                <a:moveTo>
                  <a:pt x="3745" y="1057"/>
                </a:moveTo>
                <a:lnTo>
                  <a:pt x="3772" y="1085"/>
                </a:lnTo>
                <a:lnTo>
                  <a:pt x="3686" y="1167"/>
                </a:lnTo>
                <a:lnTo>
                  <a:pt x="3659" y="1139"/>
                </a:lnTo>
                <a:lnTo>
                  <a:pt x="3745" y="1057"/>
                </a:lnTo>
                <a:close/>
                <a:moveTo>
                  <a:pt x="3885" y="921"/>
                </a:moveTo>
                <a:lnTo>
                  <a:pt x="3912" y="949"/>
                </a:lnTo>
                <a:lnTo>
                  <a:pt x="3826" y="1032"/>
                </a:lnTo>
                <a:lnTo>
                  <a:pt x="3799" y="1004"/>
                </a:lnTo>
                <a:lnTo>
                  <a:pt x="3885" y="921"/>
                </a:lnTo>
                <a:close/>
                <a:moveTo>
                  <a:pt x="4025" y="786"/>
                </a:moveTo>
                <a:lnTo>
                  <a:pt x="4052" y="814"/>
                </a:lnTo>
                <a:lnTo>
                  <a:pt x="3967" y="897"/>
                </a:lnTo>
                <a:lnTo>
                  <a:pt x="3940" y="869"/>
                </a:lnTo>
                <a:lnTo>
                  <a:pt x="4025" y="786"/>
                </a:lnTo>
                <a:close/>
                <a:moveTo>
                  <a:pt x="4165" y="651"/>
                </a:moveTo>
                <a:lnTo>
                  <a:pt x="4192" y="679"/>
                </a:lnTo>
                <a:lnTo>
                  <a:pt x="4107" y="761"/>
                </a:lnTo>
                <a:lnTo>
                  <a:pt x="4080" y="733"/>
                </a:lnTo>
                <a:lnTo>
                  <a:pt x="4165" y="651"/>
                </a:lnTo>
                <a:close/>
                <a:moveTo>
                  <a:pt x="4305" y="516"/>
                </a:moveTo>
                <a:lnTo>
                  <a:pt x="4332" y="544"/>
                </a:lnTo>
                <a:lnTo>
                  <a:pt x="4247" y="626"/>
                </a:lnTo>
                <a:lnTo>
                  <a:pt x="4220" y="598"/>
                </a:lnTo>
                <a:lnTo>
                  <a:pt x="4305" y="516"/>
                </a:lnTo>
                <a:close/>
                <a:moveTo>
                  <a:pt x="4445" y="381"/>
                </a:moveTo>
                <a:lnTo>
                  <a:pt x="4472" y="409"/>
                </a:lnTo>
                <a:lnTo>
                  <a:pt x="4387" y="491"/>
                </a:lnTo>
                <a:lnTo>
                  <a:pt x="4360" y="463"/>
                </a:lnTo>
                <a:lnTo>
                  <a:pt x="4445" y="381"/>
                </a:lnTo>
                <a:close/>
                <a:moveTo>
                  <a:pt x="4586" y="246"/>
                </a:moveTo>
                <a:lnTo>
                  <a:pt x="4613" y="274"/>
                </a:lnTo>
                <a:lnTo>
                  <a:pt x="4527" y="356"/>
                </a:lnTo>
                <a:lnTo>
                  <a:pt x="4500" y="328"/>
                </a:lnTo>
                <a:lnTo>
                  <a:pt x="4586" y="246"/>
                </a:lnTo>
                <a:close/>
                <a:moveTo>
                  <a:pt x="4726" y="111"/>
                </a:moveTo>
                <a:lnTo>
                  <a:pt x="4753" y="138"/>
                </a:lnTo>
                <a:lnTo>
                  <a:pt x="4667" y="221"/>
                </a:lnTo>
                <a:lnTo>
                  <a:pt x="4640" y="193"/>
                </a:lnTo>
                <a:lnTo>
                  <a:pt x="4726" y="111"/>
                </a:lnTo>
                <a:close/>
                <a:moveTo>
                  <a:pt x="3490" y="1815"/>
                </a:moveTo>
                <a:lnTo>
                  <a:pt x="3517" y="1787"/>
                </a:lnTo>
                <a:lnTo>
                  <a:pt x="3596" y="1864"/>
                </a:lnTo>
                <a:lnTo>
                  <a:pt x="3569" y="1891"/>
                </a:lnTo>
                <a:lnTo>
                  <a:pt x="3490" y="1815"/>
                </a:lnTo>
                <a:close/>
                <a:moveTo>
                  <a:pt x="3624" y="1944"/>
                </a:moveTo>
                <a:lnTo>
                  <a:pt x="3651" y="1917"/>
                </a:lnTo>
                <a:lnTo>
                  <a:pt x="3730" y="1993"/>
                </a:lnTo>
                <a:lnTo>
                  <a:pt x="3703" y="2021"/>
                </a:lnTo>
                <a:lnTo>
                  <a:pt x="3624" y="1944"/>
                </a:lnTo>
                <a:close/>
                <a:moveTo>
                  <a:pt x="3758" y="2074"/>
                </a:moveTo>
                <a:lnTo>
                  <a:pt x="3785" y="2046"/>
                </a:lnTo>
                <a:lnTo>
                  <a:pt x="3864" y="2123"/>
                </a:lnTo>
                <a:lnTo>
                  <a:pt x="3837" y="2150"/>
                </a:lnTo>
                <a:lnTo>
                  <a:pt x="3758" y="2074"/>
                </a:lnTo>
                <a:close/>
                <a:moveTo>
                  <a:pt x="3892" y="2203"/>
                </a:moveTo>
                <a:lnTo>
                  <a:pt x="3919" y="2176"/>
                </a:lnTo>
                <a:lnTo>
                  <a:pt x="3998" y="2252"/>
                </a:lnTo>
                <a:lnTo>
                  <a:pt x="3971" y="2280"/>
                </a:lnTo>
                <a:lnTo>
                  <a:pt x="3892" y="2203"/>
                </a:lnTo>
                <a:close/>
                <a:moveTo>
                  <a:pt x="22519" y="14602"/>
                </a:moveTo>
                <a:lnTo>
                  <a:pt x="22519" y="14542"/>
                </a:lnTo>
                <a:lnTo>
                  <a:pt x="22515" y="14539"/>
                </a:lnTo>
                <a:lnTo>
                  <a:pt x="22449" y="14637"/>
                </a:lnTo>
                <a:lnTo>
                  <a:pt x="22481" y="14659"/>
                </a:lnTo>
                <a:lnTo>
                  <a:pt x="22519" y="14602"/>
                </a:lnTo>
                <a:close/>
                <a:moveTo>
                  <a:pt x="21428" y="16154"/>
                </a:moveTo>
                <a:lnTo>
                  <a:pt x="21460" y="16176"/>
                </a:lnTo>
                <a:lnTo>
                  <a:pt x="21404" y="16259"/>
                </a:lnTo>
                <a:cubicBezTo>
                  <a:pt x="21452" y="16302"/>
                  <a:pt x="21483" y="16365"/>
                  <a:pt x="21483" y="16435"/>
                </a:cubicBezTo>
                <a:cubicBezTo>
                  <a:pt x="21483" y="16452"/>
                  <a:pt x="21481" y="16469"/>
                  <a:pt x="21478" y="16486"/>
                </a:cubicBezTo>
                <a:lnTo>
                  <a:pt x="21565" y="16519"/>
                </a:lnTo>
                <a:lnTo>
                  <a:pt x="21551" y="16556"/>
                </a:lnTo>
                <a:lnTo>
                  <a:pt x="21466" y="16523"/>
                </a:lnTo>
                <a:cubicBezTo>
                  <a:pt x="21431" y="16609"/>
                  <a:pt x="21347" y="16670"/>
                  <a:pt x="21248" y="16670"/>
                </a:cubicBezTo>
                <a:cubicBezTo>
                  <a:pt x="21193" y="16670"/>
                  <a:pt x="21143" y="16651"/>
                  <a:pt x="21103" y="16620"/>
                </a:cubicBezTo>
                <a:lnTo>
                  <a:pt x="21062" y="16661"/>
                </a:lnTo>
                <a:lnTo>
                  <a:pt x="21035" y="16634"/>
                </a:lnTo>
                <a:lnTo>
                  <a:pt x="21075" y="16593"/>
                </a:lnTo>
                <a:cubicBezTo>
                  <a:pt x="21057" y="16575"/>
                  <a:pt x="21043" y="16553"/>
                  <a:pt x="21033" y="16529"/>
                </a:cubicBezTo>
                <a:lnTo>
                  <a:pt x="21000" y="16541"/>
                </a:lnTo>
                <a:lnTo>
                  <a:pt x="20987" y="16504"/>
                </a:lnTo>
                <a:lnTo>
                  <a:pt x="21020" y="16492"/>
                </a:lnTo>
                <a:cubicBezTo>
                  <a:pt x="21016" y="16474"/>
                  <a:pt x="21013" y="16455"/>
                  <a:pt x="21013" y="16435"/>
                </a:cubicBezTo>
                <a:cubicBezTo>
                  <a:pt x="21013" y="16305"/>
                  <a:pt x="21118" y="16200"/>
                  <a:pt x="21248" y="16200"/>
                </a:cubicBezTo>
                <a:cubicBezTo>
                  <a:pt x="21294" y="16200"/>
                  <a:pt x="21337" y="16213"/>
                  <a:pt x="21373" y="16236"/>
                </a:cubicBezTo>
                <a:lnTo>
                  <a:pt x="21428" y="16154"/>
                </a:lnTo>
                <a:close/>
                <a:moveTo>
                  <a:pt x="21536" y="15993"/>
                </a:moveTo>
                <a:lnTo>
                  <a:pt x="21569" y="16014"/>
                </a:lnTo>
                <a:lnTo>
                  <a:pt x="21502" y="16113"/>
                </a:lnTo>
                <a:lnTo>
                  <a:pt x="21470" y="16091"/>
                </a:lnTo>
                <a:lnTo>
                  <a:pt x="21536" y="15993"/>
                </a:lnTo>
                <a:close/>
                <a:moveTo>
                  <a:pt x="21645" y="15831"/>
                </a:moveTo>
                <a:lnTo>
                  <a:pt x="21677" y="15853"/>
                </a:lnTo>
                <a:lnTo>
                  <a:pt x="21611" y="15951"/>
                </a:lnTo>
                <a:lnTo>
                  <a:pt x="21579" y="15930"/>
                </a:lnTo>
                <a:lnTo>
                  <a:pt x="21645" y="15831"/>
                </a:lnTo>
                <a:close/>
                <a:moveTo>
                  <a:pt x="21754" y="15670"/>
                </a:moveTo>
                <a:lnTo>
                  <a:pt x="21786" y="15691"/>
                </a:lnTo>
                <a:lnTo>
                  <a:pt x="21720" y="15790"/>
                </a:lnTo>
                <a:lnTo>
                  <a:pt x="21688" y="15768"/>
                </a:lnTo>
                <a:lnTo>
                  <a:pt x="21754" y="15670"/>
                </a:lnTo>
                <a:close/>
                <a:moveTo>
                  <a:pt x="21863" y="15508"/>
                </a:moveTo>
                <a:lnTo>
                  <a:pt x="21895" y="15530"/>
                </a:lnTo>
                <a:lnTo>
                  <a:pt x="21829" y="15628"/>
                </a:lnTo>
                <a:lnTo>
                  <a:pt x="21796" y="15606"/>
                </a:lnTo>
                <a:lnTo>
                  <a:pt x="21863" y="15508"/>
                </a:lnTo>
                <a:close/>
                <a:moveTo>
                  <a:pt x="21971" y="15347"/>
                </a:moveTo>
                <a:lnTo>
                  <a:pt x="22003" y="15368"/>
                </a:lnTo>
                <a:lnTo>
                  <a:pt x="21937" y="15467"/>
                </a:lnTo>
                <a:lnTo>
                  <a:pt x="21905" y="15445"/>
                </a:lnTo>
                <a:lnTo>
                  <a:pt x="21971" y="15347"/>
                </a:lnTo>
                <a:close/>
                <a:moveTo>
                  <a:pt x="22080" y="15185"/>
                </a:moveTo>
                <a:lnTo>
                  <a:pt x="22112" y="15207"/>
                </a:lnTo>
                <a:lnTo>
                  <a:pt x="22046" y="15305"/>
                </a:lnTo>
                <a:lnTo>
                  <a:pt x="22014" y="15283"/>
                </a:lnTo>
                <a:lnTo>
                  <a:pt x="22080" y="15185"/>
                </a:lnTo>
                <a:close/>
                <a:moveTo>
                  <a:pt x="22189" y="15024"/>
                </a:moveTo>
                <a:lnTo>
                  <a:pt x="22221" y="15045"/>
                </a:lnTo>
                <a:lnTo>
                  <a:pt x="22155" y="15143"/>
                </a:lnTo>
                <a:lnTo>
                  <a:pt x="22122" y="15122"/>
                </a:lnTo>
                <a:lnTo>
                  <a:pt x="22189" y="15024"/>
                </a:lnTo>
                <a:close/>
                <a:moveTo>
                  <a:pt x="22297" y="14862"/>
                </a:moveTo>
                <a:lnTo>
                  <a:pt x="22330" y="14884"/>
                </a:lnTo>
                <a:lnTo>
                  <a:pt x="22263" y="14982"/>
                </a:lnTo>
                <a:lnTo>
                  <a:pt x="22231" y="14960"/>
                </a:lnTo>
                <a:lnTo>
                  <a:pt x="22297" y="14862"/>
                </a:lnTo>
                <a:close/>
                <a:moveTo>
                  <a:pt x="22406" y="14700"/>
                </a:moveTo>
                <a:lnTo>
                  <a:pt x="22438" y="14722"/>
                </a:lnTo>
                <a:lnTo>
                  <a:pt x="22372" y="14820"/>
                </a:lnTo>
                <a:lnTo>
                  <a:pt x="22340" y="14799"/>
                </a:lnTo>
                <a:lnTo>
                  <a:pt x="22406" y="14700"/>
                </a:lnTo>
                <a:close/>
                <a:moveTo>
                  <a:pt x="18640" y="19050"/>
                </a:moveTo>
                <a:lnTo>
                  <a:pt x="18662" y="19050"/>
                </a:lnTo>
                <a:lnTo>
                  <a:pt x="18651" y="19039"/>
                </a:lnTo>
                <a:lnTo>
                  <a:pt x="18640" y="19050"/>
                </a:lnTo>
                <a:close/>
                <a:moveTo>
                  <a:pt x="20925" y="16799"/>
                </a:moveTo>
                <a:lnTo>
                  <a:pt x="20898" y="16772"/>
                </a:lnTo>
                <a:lnTo>
                  <a:pt x="20981" y="16688"/>
                </a:lnTo>
                <a:lnTo>
                  <a:pt x="21009" y="16715"/>
                </a:lnTo>
                <a:lnTo>
                  <a:pt x="20925" y="16799"/>
                </a:lnTo>
                <a:close/>
                <a:moveTo>
                  <a:pt x="20788" y="16938"/>
                </a:moveTo>
                <a:lnTo>
                  <a:pt x="20760" y="16910"/>
                </a:lnTo>
                <a:lnTo>
                  <a:pt x="20844" y="16826"/>
                </a:lnTo>
                <a:lnTo>
                  <a:pt x="20871" y="16853"/>
                </a:lnTo>
                <a:lnTo>
                  <a:pt x="20788" y="16938"/>
                </a:lnTo>
                <a:close/>
                <a:moveTo>
                  <a:pt x="20651" y="17076"/>
                </a:moveTo>
                <a:lnTo>
                  <a:pt x="20623" y="17049"/>
                </a:lnTo>
                <a:lnTo>
                  <a:pt x="20707" y="16964"/>
                </a:lnTo>
                <a:lnTo>
                  <a:pt x="20734" y="16992"/>
                </a:lnTo>
                <a:lnTo>
                  <a:pt x="20651" y="17076"/>
                </a:lnTo>
                <a:close/>
                <a:moveTo>
                  <a:pt x="20514" y="17214"/>
                </a:moveTo>
                <a:lnTo>
                  <a:pt x="20486" y="17187"/>
                </a:lnTo>
                <a:lnTo>
                  <a:pt x="20570" y="17103"/>
                </a:lnTo>
                <a:lnTo>
                  <a:pt x="20597" y="17130"/>
                </a:lnTo>
                <a:lnTo>
                  <a:pt x="20514" y="17214"/>
                </a:lnTo>
                <a:close/>
                <a:moveTo>
                  <a:pt x="20377" y="17352"/>
                </a:moveTo>
                <a:lnTo>
                  <a:pt x="20349" y="17325"/>
                </a:lnTo>
                <a:lnTo>
                  <a:pt x="20433" y="17241"/>
                </a:lnTo>
                <a:lnTo>
                  <a:pt x="20460" y="17268"/>
                </a:lnTo>
                <a:lnTo>
                  <a:pt x="20377" y="17352"/>
                </a:lnTo>
                <a:close/>
                <a:moveTo>
                  <a:pt x="20240" y="17491"/>
                </a:moveTo>
                <a:lnTo>
                  <a:pt x="20212" y="17463"/>
                </a:lnTo>
                <a:lnTo>
                  <a:pt x="20296" y="17379"/>
                </a:lnTo>
                <a:lnTo>
                  <a:pt x="20323" y="17407"/>
                </a:lnTo>
                <a:lnTo>
                  <a:pt x="20240" y="17491"/>
                </a:lnTo>
                <a:close/>
                <a:moveTo>
                  <a:pt x="20103" y="17629"/>
                </a:moveTo>
                <a:lnTo>
                  <a:pt x="20075" y="17602"/>
                </a:lnTo>
                <a:lnTo>
                  <a:pt x="20159" y="17518"/>
                </a:lnTo>
                <a:lnTo>
                  <a:pt x="20186" y="17545"/>
                </a:lnTo>
                <a:lnTo>
                  <a:pt x="20103" y="17629"/>
                </a:lnTo>
                <a:close/>
                <a:moveTo>
                  <a:pt x="19966" y="17767"/>
                </a:moveTo>
                <a:lnTo>
                  <a:pt x="19938" y="17740"/>
                </a:lnTo>
                <a:lnTo>
                  <a:pt x="20021" y="17656"/>
                </a:lnTo>
                <a:lnTo>
                  <a:pt x="20049" y="17683"/>
                </a:lnTo>
                <a:lnTo>
                  <a:pt x="19966" y="17767"/>
                </a:lnTo>
                <a:close/>
                <a:moveTo>
                  <a:pt x="19828" y="17906"/>
                </a:moveTo>
                <a:lnTo>
                  <a:pt x="19801" y="17878"/>
                </a:lnTo>
                <a:lnTo>
                  <a:pt x="19884" y="17794"/>
                </a:lnTo>
                <a:lnTo>
                  <a:pt x="19912" y="17821"/>
                </a:lnTo>
                <a:lnTo>
                  <a:pt x="19828" y="17906"/>
                </a:lnTo>
                <a:close/>
                <a:moveTo>
                  <a:pt x="19691" y="18044"/>
                </a:moveTo>
                <a:lnTo>
                  <a:pt x="19664" y="18017"/>
                </a:lnTo>
                <a:lnTo>
                  <a:pt x="19747" y="17932"/>
                </a:lnTo>
                <a:lnTo>
                  <a:pt x="19775" y="17960"/>
                </a:lnTo>
                <a:lnTo>
                  <a:pt x="19691" y="18044"/>
                </a:lnTo>
                <a:close/>
                <a:moveTo>
                  <a:pt x="19554" y="18182"/>
                </a:moveTo>
                <a:lnTo>
                  <a:pt x="19527" y="18155"/>
                </a:lnTo>
                <a:lnTo>
                  <a:pt x="19610" y="18071"/>
                </a:lnTo>
                <a:lnTo>
                  <a:pt x="19638" y="18098"/>
                </a:lnTo>
                <a:lnTo>
                  <a:pt x="19554" y="18182"/>
                </a:lnTo>
                <a:close/>
                <a:moveTo>
                  <a:pt x="19417" y="18321"/>
                </a:moveTo>
                <a:lnTo>
                  <a:pt x="19390" y="18293"/>
                </a:lnTo>
                <a:lnTo>
                  <a:pt x="19473" y="18209"/>
                </a:lnTo>
                <a:lnTo>
                  <a:pt x="19501" y="18236"/>
                </a:lnTo>
                <a:lnTo>
                  <a:pt x="19417" y="18321"/>
                </a:lnTo>
                <a:close/>
                <a:moveTo>
                  <a:pt x="19280" y="18459"/>
                </a:moveTo>
                <a:lnTo>
                  <a:pt x="19253" y="18431"/>
                </a:lnTo>
                <a:lnTo>
                  <a:pt x="19336" y="18347"/>
                </a:lnTo>
                <a:lnTo>
                  <a:pt x="19364" y="18375"/>
                </a:lnTo>
                <a:lnTo>
                  <a:pt x="19280" y="18459"/>
                </a:lnTo>
                <a:close/>
                <a:moveTo>
                  <a:pt x="19143" y="18597"/>
                </a:moveTo>
                <a:lnTo>
                  <a:pt x="19116" y="18570"/>
                </a:lnTo>
                <a:lnTo>
                  <a:pt x="19199" y="18486"/>
                </a:lnTo>
                <a:lnTo>
                  <a:pt x="19227" y="18513"/>
                </a:lnTo>
                <a:lnTo>
                  <a:pt x="19143" y="18597"/>
                </a:lnTo>
                <a:close/>
                <a:moveTo>
                  <a:pt x="19006" y="18735"/>
                </a:moveTo>
                <a:lnTo>
                  <a:pt x="18978" y="18708"/>
                </a:lnTo>
                <a:lnTo>
                  <a:pt x="19062" y="18624"/>
                </a:lnTo>
                <a:lnTo>
                  <a:pt x="19089" y="18651"/>
                </a:lnTo>
                <a:lnTo>
                  <a:pt x="19006" y="18735"/>
                </a:lnTo>
                <a:close/>
                <a:moveTo>
                  <a:pt x="18869" y="18874"/>
                </a:moveTo>
                <a:lnTo>
                  <a:pt x="18841" y="18846"/>
                </a:lnTo>
                <a:lnTo>
                  <a:pt x="18925" y="18762"/>
                </a:lnTo>
                <a:lnTo>
                  <a:pt x="18952" y="18790"/>
                </a:lnTo>
                <a:lnTo>
                  <a:pt x="18869" y="18874"/>
                </a:lnTo>
                <a:close/>
                <a:moveTo>
                  <a:pt x="18732" y="19012"/>
                </a:moveTo>
                <a:lnTo>
                  <a:pt x="18704" y="18985"/>
                </a:lnTo>
                <a:lnTo>
                  <a:pt x="18788" y="18900"/>
                </a:lnTo>
                <a:lnTo>
                  <a:pt x="18815" y="18928"/>
                </a:lnTo>
                <a:lnTo>
                  <a:pt x="18732" y="19012"/>
                </a:lnTo>
                <a:close/>
                <a:moveTo>
                  <a:pt x="15026" y="19050"/>
                </a:moveTo>
                <a:lnTo>
                  <a:pt x="15095" y="19050"/>
                </a:lnTo>
                <a:lnTo>
                  <a:pt x="15146" y="19021"/>
                </a:lnTo>
                <a:lnTo>
                  <a:pt x="15127" y="18988"/>
                </a:lnTo>
                <a:lnTo>
                  <a:pt x="15023" y="19046"/>
                </a:lnTo>
                <a:lnTo>
                  <a:pt x="15026" y="19050"/>
                </a:lnTo>
                <a:close/>
                <a:moveTo>
                  <a:pt x="16910" y="18032"/>
                </a:moveTo>
                <a:lnTo>
                  <a:pt x="16891" y="17998"/>
                </a:lnTo>
                <a:lnTo>
                  <a:pt x="16995" y="17940"/>
                </a:lnTo>
                <a:lnTo>
                  <a:pt x="17014" y="17974"/>
                </a:lnTo>
                <a:lnTo>
                  <a:pt x="16910" y="18032"/>
                </a:lnTo>
                <a:close/>
                <a:moveTo>
                  <a:pt x="16741" y="18127"/>
                </a:moveTo>
                <a:lnTo>
                  <a:pt x="16722" y="18093"/>
                </a:lnTo>
                <a:lnTo>
                  <a:pt x="16825" y="18035"/>
                </a:lnTo>
                <a:lnTo>
                  <a:pt x="16844" y="18069"/>
                </a:lnTo>
                <a:lnTo>
                  <a:pt x="16741" y="18127"/>
                </a:lnTo>
                <a:close/>
                <a:moveTo>
                  <a:pt x="16571" y="18222"/>
                </a:moveTo>
                <a:lnTo>
                  <a:pt x="16552" y="18188"/>
                </a:lnTo>
                <a:lnTo>
                  <a:pt x="16655" y="18130"/>
                </a:lnTo>
                <a:lnTo>
                  <a:pt x="16674" y="18164"/>
                </a:lnTo>
                <a:lnTo>
                  <a:pt x="16571" y="18222"/>
                </a:lnTo>
                <a:close/>
                <a:moveTo>
                  <a:pt x="16401" y="18318"/>
                </a:moveTo>
                <a:lnTo>
                  <a:pt x="16382" y="18284"/>
                </a:lnTo>
                <a:lnTo>
                  <a:pt x="16485" y="18226"/>
                </a:lnTo>
                <a:lnTo>
                  <a:pt x="16504" y="18260"/>
                </a:lnTo>
                <a:lnTo>
                  <a:pt x="16401" y="18318"/>
                </a:lnTo>
                <a:close/>
                <a:moveTo>
                  <a:pt x="16231" y="18413"/>
                </a:moveTo>
                <a:lnTo>
                  <a:pt x="16212" y="18379"/>
                </a:lnTo>
                <a:lnTo>
                  <a:pt x="16316" y="18321"/>
                </a:lnTo>
                <a:lnTo>
                  <a:pt x="16335" y="18355"/>
                </a:lnTo>
                <a:lnTo>
                  <a:pt x="16231" y="18413"/>
                </a:lnTo>
                <a:close/>
                <a:moveTo>
                  <a:pt x="16061" y="18508"/>
                </a:moveTo>
                <a:lnTo>
                  <a:pt x="16042" y="18474"/>
                </a:lnTo>
                <a:lnTo>
                  <a:pt x="16146" y="18416"/>
                </a:lnTo>
                <a:lnTo>
                  <a:pt x="16165" y="18450"/>
                </a:lnTo>
                <a:lnTo>
                  <a:pt x="16061" y="18508"/>
                </a:lnTo>
                <a:close/>
                <a:moveTo>
                  <a:pt x="15891" y="18603"/>
                </a:moveTo>
                <a:lnTo>
                  <a:pt x="15872" y="18569"/>
                </a:lnTo>
                <a:lnTo>
                  <a:pt x="15976" y="18511"/>
                </a:lnTo>
                <a:lnTo>
                  <a:pt x="15995" y="18545"/>
                </a:lnTo>
                <a:lnTo>
                  <a:pt x="15891" y="18603"/>
                </a:lnTo>
                <a:close/>
                <a:moveTo>
                  <a:pt x="15722" y="18698"/>
                </a:moveTo>
                <a:lnTo>
                  <a:pt x="15703" y="18665"/>
                </a:lnTo>
                <a:lnTo>
                  <a:pt x="15806" y="18607"/>
                </a:lnTo>
                <a:lnTo>
                  <a:pt x="15825" y="18640"/>
                </a:lnTo>
                <a:lnTo>
                  <a:pt x="15722" y="18698"/>
                </a:lnTo>
                <a:close/>
                <a:moveTo>
                  <a:pt x="15552" y="18794"/>
                </a:moveTo>
                <a:lnTo>
                  <a:pt x="15533" y="18760"/>
                </a:lnTo>
                <a:lnTo>
                  <a:pt x="15636" y="18702"/>
                </a:lnTo>
                <a:lnTo>
                  <a:pt x="15655" y="18736"/>
                </a:lnTo>
                <a:lnTo>
                  <a:pt x="15552" y="18794"/>
                </a:lnTo>
                <a:close/>
                <a:moveTo>
                  <a:pt x="15382" y="18889"/>
                </a:moveTo>
                <a:lnTo>
                  <a:pt x="15363" y="18855"/>
                </a:lnTo>
                <a:lnTo>
                  <a:pt x="15466" y="18797"/>
                </a:lnTo>
                <a:lnTo>
                  <a:pt x="15485" y="18831"/>
                </a:lnTo>
                <a:lnTo>
                  <a:pt x="15382" y="18889"/>
                </a:lnTo>
                <a:close/>
                <a:moveTo>
                  <a:pt x="15212" y="18984"/>
                </a:moveTo>
                <a:lnTo>
                  <a:pt x="15193" y="18950"/>
                </a:lnTo>
                <a:lnTo>
                  <a:pt x="15297" y="18892"/>
                </a:lnTo>
                <a:lnTo>
                  <a:pt x="15315" y="18926"/>
                </a:lnTo>
                <a:lnTo>
                  <a:pt x="15212" y="18984"/>
                </a:lnTo>
                <a:close/>
                <a:moveTo>
                  <a:pt x="17398" y="19050"/>
                </a:moveTo>
                <a:lnTo>
                  <a:pt x="17437" y="19050"/>
                </a:lnTo>
                <a:lnTo>
                  <a:pt x="17432" y="18965"/>
                </a:lnTo>
                <a:lnTo>
                  <a:pt x="17393" y="18967"/>
                </a:lnTo>
                <a:lnTo>
                  <a:pt x="17398" y="19050"/>
                </a:lnTo>
                <a:close/>
                <a:moveTo>
                  <a:pt x="17393" y="18306"/>
                </a:moveTo>
                <a:lnTo>
                  <a:pt x="17354" y="18308"/>
                </a:lnTo>
                <a:lnTo>
                  <a:pt x="17347" y="18190"/>
                </a:lnTo>
                <a:lnTo>
                  <a:pt x="17386" y="18188"/>
                </a:lnTo>
                <a:lnTo>
                  <a:pt x="17393" y="18306"/>
                </a:lnTo>
                <a:close/>
                <a:moveTo>
                  <a:pt x="17405" y="18500"/>
                </a:moveTo>
                <a:lnTo>
                  <a:pt x="17366" y="18503"/>
                </a:lnTo>
                <a:lnTo>
                  <a:pt x="17359" y="18384"/>
                </a:lnTo>
                <a:lnTo>
                  <a:pt x="17398" y="18382"/>
                </a:lnTo>
                <a:lnTo>
                  <a:pt x="17405" y="18500"/>
                </a:lnTo>
                <a:close/>
                <a:moveTo>
                  <a:pt x="17416" y="18695"/>
                </a:moveTo>
                <a:lnTo>
                  <a:pt x="17377" y="18697"/>
                </a:lnTo>
                <a:lnTo>
                  <a:pt x="17370" y="18579"/>
                </a:lnTo>
                <a:lnTo>
                  <a:pt x="17409" y="18576"/>
                </a:lnTo>
                <a:lnTo>
                  <a:pt x="17416" y="18695"/>
                </a:lnTo>
                <a:close/>
                <a:moveTo>
                  <a:pt x="17427" y="18889"/>
                </a:moveTo>
                <a:lnTo>
                  <a:pt x="17389" y="18891"/>
                </a:lnTo>
                <a:lnTo>
                  <a:pt x="17382" y="18773"/>
                </a:lnTo>
                <a:lnTo>
                  <a:pt x="17420" y="18771"/>
                </a:lnTo>
                <a:lnTo>
                  <a:pt x="17427" y="18889"/>
                </a:lnTo>
                <a:close/>
                <a:moveTo>
                  <a:pt x="21747" y="16589"/>
                </a:moveTo>
                <a:lnTo>
                  <a:pt x="21733" y="16626"/>
                </a:lnTo>
                <a:lnTo>
                  <a:pt x="21622" y="16583"/>
                </a:lnTo>
                <a:lnTo>
                  <a:pt x="21636" y="16547"/>
                </a:lnTo>
                <a:lnTo>
                  <a:pt x="21747" y="16589"/>
                </a:lnTo>
                <a:close/>
                <a:moveTo>
                  <a:pt x="21929" y="16659"/>
                </a:moveTo>
                <a:lnTo>
                  <a:pt x="21915" y="16696"/>
                </a:lnTo>
                <a:lnTo>
                  <a:pt x="21804" y="16653"/>
                </a:lnTo>
                <a:lnTo>
                  <a:pt x="21818" y="16617"/>
                </a:lnTo>
                <a:lnTo>
                  <a:pt x="21929" y="16659"/>
                </a:lnTo>
                <a:close/>
                <a:moveTo>
                  <a:pt x="22110" y="16729"/>
                </a:moveTo>
                <a:lnTo>
                  <a:pt x="22096" y="16766"/>
                </a:lnTo>
                <a:lnTo>
                  <a:pt x="21986" y="16723"/>
                </a:lnTo>
                <a:lnTo>
                  <a:pt x="22000" y="16687"/>
                </a:lnTo>
                <a:lnTo>
                  <a:pt x="22110" y="16729"/>
                </a:lnTo>
                <a:close/>
                <a:moveTo>
                  <a:pt x="22292" y="16799"/>
                </a:moveTo>
                <a:lnTo>
                  <a:pt x="22278" y="16836"/>
                </a:lnTo>
                <a:lnTo>
                  <a:pt x="22168" y="16793"/>
                </a:lnTo>
                <a:lnTo>
                  <a:pt x="22182" y="16757"/>
                </a:lnTo>
                <a:lnTo>
                  <a:pt x="22292" y="16799"/>
                </a:lnTo>
                <a:close/>
                <a:moveTo>
                  <a:pt x="22474" y="16869"/>
                </a:moveTo>
                <a:lnTo>
                  <a:pt x="22460" y="16906"/>
                </a:lnTo>
                <a:lnTo>
                  <a:pt x="22349" y="16863"/>
                </a:lnTo>
                <a:lnTo>
                  <a:pt x="22363" y="16827"/>
                </a:lnTo>
                <a:lnTo>
                  <a:pt x="22474" y="16869"/>
                </a:lnTo>
                <a:close/>
                <a:moveTo>
                  <a:pt x="20915" y="16529"/>
                </a:moveTo>
                <a:lnTo>
                  <a:pt x="20928" y="16566"/>
                </a:lnTo>
                <a:lnTo>
                  <a:pt x="20816" y="16605"/>
                </a:lnTo>
                <a:lnTo>
                  <a:pt x="20803" y="16569"/>
                </a:lnTo>
                <a:lnTo>
                  <a:pt x="20915" y="16529"/>
                </a:lnTo>
                <a:close/>
                <a:moveTo>
                  <a:pt x="20731" y="16594"/>
                </a:moveTo>
                <a:lnTo>
                  <a:pt x="20744" y="16631"/>
                </a:lnTo>
                <a:lnTo>
                  <a:pt x="20632" y="16670"/>
                </a:lnTo>
                <a:lnTo>
                  <a:pt x="20619" y="16634"/>
                </a:lnTo>
                <a:lnTo>
                  <a:pt x="20731" y="16594"/>
                </a:lnTo>
                <a:close/>
                <a:moveTo>
                  <a:pt x="20547" y="16659"/>
                </a:moveTo>
                <a:lnTo>
                  <a:pt x="20560" y="16696"/>
                </a:lnTo>
                <a:lnTo>
                  <a:pt x="20448" y="16735"/>
                </a:lnTo>
                <a:lnTo>
                  <a:pt x="20435" y="16699"/>
                </a:lnTo>
                <a:lnTo>
                  <a:pt x="20547" y="16659"/>
                </a:lnTo>
                <a:close/>
                <a:moveTo>
                  <a:pt x="20364" y="16724"/>
                </a:moveTo>
                <a:lnTo>
                  <a:pt x="20377" y="16761"/>
                </a:lnTo>
                <a:lnTo>
                  <a:pt x="20265" y="16800"/>
                </a:lnTo>
                <a:lnTo>
                  <a:pt x="20252" y="16763"/>
                </a:lnTo>
                <a:lnTo>
                  <a:pt x="20364" y="16724"/>
                </a:lnTo>
                <a:close/>
                <a:moveTo>
                  <a:pt x="20180" y="16789"/>
                </a:moveTo>
                <a:lnTo>
                  <a:pt x="20193" y="16825"/>
                </a:lnTo>
                <a:lnTo>
                  <a:pt x="20081" y="16865"/>
                </a:lnTo>
                <a:lnTo>
                  <a:pt x="20068" y="16828"/>
                </a:lnTo>
                <a:lnTo>
                  <a:pt x="20180" y="16789"/>
                </a:lnTo>
                <a:close/>
                <a:moveTo>
                  <a:pt x="19996" y="16854"/>
                </a:moveTo>
                <a:lnTo>
                  <a:pt x="20009" y="16890"/>
                </a:lnTo>
                <a:lnTo>
                  <a:pt x="19897" y="16930"/>
                </a:lnTo>
                <a:lnTo>
                  <a:pt x="19884" y="16893"/>
                </a:lnTo>
                <a:lnTo>
                  <a:pt x="19996" y="16854"/>
                </a:lnTo>
                <a:close/>
                <a:moveTo>
                  <a:pt x="19812" y="16918"/>
                </a:moveTo>
                <a:lnTo>
                  <a:pt x="19825" y="16955"/>
                </a:lnTo>
                <a:lnTo>
                  <a:pt x="19714" y="16994"/>
                </a:lnTo>
                <a:lnTo>
                  <a:pt x="19701" y="16958"/>
                </a:lnTo>
                <a:lnTo>
                  <a:pt x="19812" y="16918"/>
                </a:lnTo>
                <a:close/>
                <a:moveTo>
                  <a:pt x="19629" y="16983"/>
                </a:moveTo>
                <a:lnTo>
                  <a:pt x="19642" y="17020"/>
                </a:lnTo>
                <a:lnTo>
                  <a:pt x="19530" y="17059"/>
                </a:lnTo>
                <a:lnTo>
                  <a:pt x="19517" y="17023"/>
                </a:lnTo>
                <a:lnTo>
                  <a:pt x="19629" y="16983"/>
                </a:lnTo>
                <a:close/>
                <a:moveTo>
                  <a:pt x="19445" y="17048"/>
                </a:moveTo>
                <a:lnTo>
                  <a:pt x="19458" y="17085"/>
                </a:lnTo>
                <a:lnTo>
                  <a:pt x="19346" y="17124"/>
                </a:lnTo>
                <a:lnTo>
                  <a:pt x="19333" y="17088"/>
                </a:lnTo>
                <a:lnTo>
                  <a:pt x="19445" y="17048"/>
                </a:lnTo>
                <a:close/>
                <a:moveTo>
                  <a:pt x="19261" y="17113"/>
                </a:moveTo>
                <a:lnTo>
                  <a:pt x="19274" y="17150"/>
                </a:lnTo>
                <a:lnTo>
                  <a:pt x="19162" y="17189"/>
                </a:lnTo>
                <a:lnTo>
                  <a:pt x="19150" y="17152"/>
                </a:lnTo>
                <a:lnTo>
                  <a:pt x="19261" y="17113"/>
                </a:lnTo>
                <a:close/>
                <a:moveTo>
                  <a:pt x="19078" y="17178"/>
                </a:moveTo>
                <a:lnTo>
                  <a:pt x="19091" y="17214"/>
                </a:lnTo>
                <a:lnTo>
                  <a:pt x="18979" y="17254"/>
                </a:lnTo>
                <a:lnTo>
                  <a:pt x="18966" y="17217"/>
                </a:lnTo>
                <a:lnTo>
                  <a:pt x="19078" y="17178"/>
                </a:lnTo>
                <a:close/>
                <a:moveTo>
                  <a:pt x="18894" y="17243"/>
                </a:moveTo>
                <a:lnTo>
                  <a:pt x="18907" y="17279"/>
                </a:lnTo>
                <a:lnTo>
                  <a:pt x="18795" y="17319"/>
                </a:lnTo>
                <a:lnTo>
                  <a:pt x="18782" y="17282"/>
                </a:lnTo>
                <a:lnTo>
                  <a:pt x="18894" y="17243"/>
                </a:lnTo>
                <a:close/>
                <a:moveTo>
                  <a:pt x="18710" y="17307"/>
                </a:moveTo>
                <a:lnTo>
                  <a:pt x="18723" y="17344"/>
                </a:lnTo>
                <a:lnTo>
                  <a:pt x="18611" y="17383"/>
                </a:lnTo>
                <a:lnTo>
                  <a:pt x="18598" y="17347"/>
                </a:lnTo>
                <a:lnTo>
                  <a:pt x="18710" y="17307"/>
                </a:lnTo>
                <a:close/>
                <a:moveTo>
                  <a:pt x="18527" y="17372"/>
                </a:moveTo>
                <a:lnTo>
                  <a:pt x="18539" y="17409"/>
                </a:lnTo>
                <a:lnTo>
                  <a:pt x="18428" y="17448"/>
                </a:lnTo>
                <a:lnTo>
                  <a:pt x="18415" y="17412"/>
                </a:lnTo>
                <a:lnTo>
                  <a:pt x="18527" y="17372"/>
                </a:lnTo>
                <a:close/>
                <a:moveTo>
                  <a:pt x="18343" y="17437"/>
                </a:moveTo>
                <a:lnTo>
                  <a:pt x="18356" y="17474"/>
                </a:lnTo>
                <a:lnTo>
                  <a:pt x="18244" y="17513"/>
                </a:lnTo>
                <a:lnTo>
                  <a:pt x="18231" y="17476"/>
                </a:lnTo>
                <a:lnTo>
                  <a:pt x="18343" y="17437"/>
                </a:lnTo>
                <a:close/>
                <a:moveTo>
                  <a:pt x="18159" y="17502"/>
                </a:moveTo>
                <a:lnTo>
                  <a:pt x="18172" y="17538"/>
                </a:lnTo>
                <a:lnTo>
                  <a:pt x="18060" y="17578"/>
                </a:lnTo>
                <a:lnTo>
                  <a:pt x="18047" y="17541"/>
                </a:lnTo>
                <a:lnTo>
                  <a:pt x="18159" y="17502"/>
                </a:lnTo>
                <a:close/>
                <a:moveTo>
                  <a:pt x="17975" y="17567"/>
                </a:moveTo>
                <a:lnTo>
                  <a:pt x="17988" y="17603"/>
                </a:lnTo>
                <a:lnTo>
                  <a:pt x="17877" y="17643"/>
                </a:lnTo>
                <a:lnTo>
                  <a:pt x="17864" y="17606"/>
                </a:lnTo>
                <a:lnTo>
                  <a:pt x="17975" y="17567"/>
                </a:lnTo>
                <a:close/>
                <a:moveTo>
                  <a:pt x="17792" y="17631"/>
                </a:moveTo>
                <a:lnTo>
                  <a:pt x="17805" y="17668"/>
                </a:lnTo>
                <a:lnTo>
                  <a:pt x="17693" y="17708"/>
                </a:lnTo>
                <a:lnTo>
                  <a:pt x="17680" y="17671"/>
                </a:lnTo>
                <a:lnTo>
                  <a:pt x="17792" y="17631"/>
                </a:lnTo>
                <a:close/>
                <a:moveTo>
                  <a:pt x="22519" y="7144"/>
                </a:moveTo>
                <a:lnTo>
                  <a:pt x="22519" y="7075"/>
                </a:lnTo>
                <a:lnTo>
                  <a:pt x="22495" y="7085"/>
                </a:lnTo>
                <a:lnTo>
                  <a:pt x="22519" y="7144"/>
                </a:lnTo>
                <a:close/>
                <a:moveTo>
                  <a:pt x="21402" y="4294"/>
                </a:moveTo>
                <a:lnTo>
                  <a:pt x="21366" y="4309"/>
                </a:lnTo>
                <a:lnTo>
                  <a:pt x="21332" y="4226"/>
                </a:lnTo>
                <a:cubicBezTo>
                  <a:pt x="21312" y="4232"/>
                  <a:pt x="21291" y="4235"/>
                  <a:pt x="21269" y="4235"/>
                </a:cubicBezTo>
                <a:cubicBezTo>
                  <a:pt x="21139" y="4235"/>
                  <a:pt x="21034" y="4130"/>
                  <a:pt x="21034" y="4000"/>
                </a:cubicBezTo>
                <a:cubicBezTo>
                  <a:pt x="21034" y="3976"/>
                  <a:pt x="21038" y="3953"/>
                  <a:pt x="21044" y="3931"/>
                </a:cubicBezTo>
                <a:lnTo>
                  <a:pt x="21017" y="3920"/>
                </a:lnTo>
                <a:lnTo>
                  <a:pt x="21031" y="3884"/>
                </a:lnTo>
                <a:lnTo>
                  <a:pt x="21059" y="3895"/>
                </a:lnTo>
                <a:cubicBezTo>
                  <a:pt x="21097" y="3818"/>
                  <a:pt x="21177" y="3765"/>
                  <a:pt x="21269" y="3765"/>
                </a:cubicBezTo>
                <a:cubicBezTo>
                  <a:pt x="21292" y="3765"/>
                  <a:pt x="21315" y="3768"/>
                  <a:pt x="21336" y="3775"/>
                </a:cubicBezTo>
                <a:lnTo>
                  <a:pt x="21361" y="3696"/>
                </a:lnTo>
                <a:lnTo>
                  <a:pt x="21398" y="3707"/>
                </a:lnTo>
                <a:lnTo>
                  <a:pt x="21372" y="3789"/>
                </a:lnTo>
                <a:cubicBezTo>
                  <a:pt x="21450" y="3827"/>
                  <a:pt x="21504" y="3907"/>
                  <a:pt x="21504" y="4000"/>
                </a:cubicBezTo>
                <a:cubicBezTo>
                  <a:pt x="21504" y="4094"/>
                  <a:pt x="21449" y="4175"/>
                  <a:pt x="21369" y="4213"/>
                </a:cubicBezTo>
                <a:lnTo>
                  <a:pt x="21402" y="4294"/>
                </a:lnTo>
                <a:close/>
                <a:moveTo>
                  <a:pt x="21475" y="4475"/>
                </a:moveTo>
                <a:lnTo>
                  <a:pt x="21439" y="4489"/>
                </a:lnTo>
                <a:lnTo>
                  <a:pt x="21395" y="4380"/>
                </a:lnTo>
                <a:lnTo>
                  <a:pt x="21431" y="4365"/>
                </a:lnTo>
                <a:lnTo>
                  <a:pt x="21475" y="4475"/>
                </a:lnTo>
                <a:close/>
                <a:moveTo>
                  <a:pt x="21549" y="4655"/>
                </a:moveTo>
                <a:lnTo>
                  <a:pt x="21513" y="4670"/>
                </a:lnTo>
                <a:lnTo>
                  <a:pt x="21468" y="4560"/>
                </a:lnTo>
                <a:lnTo>
                  <a:pt x="21504" y="4545"/>
                </a:lnTo>
                <a:lnTo>
                  <a:pt x="21549" y="4655"/>
                </a:lnTo>
                <a:close/>
                <a:moveTo>
                  <a:pt x="21622" y="4835"/>
                </a:moveTo>
                <a:lnTo>
                  <a:pt x="21586" y="4850"/>
                </a:lnTo>
                <a:lnTo>
                  <a:pt x="21542" y="4740"/>
                </a:lnTo>
                <a:lnTo>
                  <a:pt x="21577" y="4726"/>
                </a:lnTo>
                <a:lnTo>
                  <a:pt x="21622" y="4835"/>
                </a:lnTo>
                <a:close/>
                <a:moveTo>
                  <a:pt x="21695" y="5016"/>
                </a:moveTo>
                <a:lnTo>
                  <a:pt x="21660" y="5030"/>
                </a:lnTo>
                <a:lnTo>
                  <a:pt x="21615" y="4921"/>
                </a:lnTo>
                <a:lnTo>
                  <a:pt x="21651" y="4906"/>
                </a:lnTo>
                <a:lnTo>
                  <a:pt x="21695" y="5016"/>
                </a:lnTo>
                <a:close/>
                <a:moveTo>
                  <a:pt x="21769" y="5196"/>
                </a:moveTo>
                <a:lnTo>
                  <a:pt x="21733" y="5211"/>
                </a:lnTo>
                <a:lnTo>
                  <a:pt x="21688" y="5101"/>
                </a:lnTo>
                <a:lnTo>
                  <a:pt x="21724" y="5086"/>
                </a:lnTo>
                <a:lnTo>
                  <a:pt x="21769" y="5196"/>
                </a:lnTo>
                <a:close/>
                <a:moveTo>
                  <a:pt x="21842" y="5377"/>
                </a:moveTo>
                <a:lnTo>
                  <a:pt x="21806" y="5391"/>
                </a:lnTo>
                <a:lnTo>
                  <a:pt x="21762" y="5281"/>
                </a:lnTo>
                <a:lnTo>
                  <a:pt x="21798" y="5267"/>
                </a:lnTo>
                <a:lnTo>
                  <a:pt x="21842" y="5377"/>
                </a:lnTo>
                <a:close/>
                <a:moveTo>
                  <a:pt x="21916" y="5557"/>
                </a:moveTo>
                <a:lnTo>
                  <a:pt x="21880" y="5572"/>
                </a:lnTo>
                <a:lnTo>
                  <a:pt x="21835" y="5462"/>
                </a:lnTo>
                <a:lnTo>
                  <a:pt x="21871" y="5447"/>
                </a:lnTo>
                <a:lnTo>
                  <a:pt x="21916" y="5557"/>
                </a:lnTo>
                <a:close/>
                <a:moveTo>
                  <a:pt x="21989" y="5737"/>
                </a:moveTo>
                <a:lnTo>
                  <a:pt x="21953" y="5752"/>
                </a:lnTo>
                <a:lnTo>
                  <a:pt x="21908" y="5642"/>
                </a:lnTo>
                <a:lnTo>
                  <a:pt x="21944" y="5628"/>
                </a:lnTo>
                <a:lnTo>
                  <a:pt x="21989" y="5737"/>
                </a:lnTo>
                <a:close/>
                <a:moveTo>
                  <a:pt x="22062" y="5918"/>
                </a:moveTo>
                <a:lnTo>
                  <a:pt x="22026" y="5932"/>
                </a:lnTo>
                <a:lnTo>
                  <a:pt x="21982" y="5822"/>
                </a:lnTo>
                <a:lnTo>
                  <a:pt x="22018" y="5808"/>
                </a:lnTo>
                <a:lnTo>
                  <a:pt x="22062" y="5918"/>
                </a:lnTo>
                <a:close/>
                <a:moveTo>
                  <a:pt x="22136" y="6098"/>
                </a:moveTo>
                <a:lnTo>
                  <a:pt x="22100" y="6113"/>
                </a:lnTo>
                <a:lnTo>
                  <a:pt x="22055" y="6003"/>
                </a:lnTo>
                <a:lnTo>
                  <a:pt x="22091" y="5988"/>
                </a:lnTo>
                <a:lnTo>
                  <a:pt x="22136" y="6098"/>
                </a:lnTo>
                <a:close/>
                <a:moveTo>
                  <a:pt x="22209" y="6278"/>
                </a:moveTo>
                <a:lnTo>
                  <a:pt x="22173" y="6293"/>
                </a:lnTo>
                <a:lnTo>
                  <a:pt x="22128" y="6183"/>
                </a:lnTo>
                <a:lnTo>
                  <a:pt x="22164" y="6169"/>
                </a:lnTo>
                <a:lnTo>
                  <a:pt x="22209" y="6278"/>
                </a:lnTo>
                <a:close/>
                <a:moveTo>
                  <a:pt x="22282" y="6459"/>
                </a:moveTo>
                <a:lnTo>
                  <a:pt x="22246" y="6473"/>
                </a:lnTo>
                <a:lnTo>
                  <a:pt x="22202" y="6364"/>
                </a:lnTo>
                <a:lnTo>
                  <a:pt x="22238" y="6349"/>
                </a:lnTo>
                <a:lnTo>
                  <a:pt x="22282" y="6459"/>
                </a:lnTo>
                <a:close/>
                <a:moveTo>
                  <a:pt x="22356" y="6639"/>
                </a:moveTo>
                <a:lnTo>
                  <a:pt x="22320" y="6654"/>
                </a:lnTo>
                <a:lnTo>
                  <a:pt x="22275" y="6544"/>
                </a:lnTo>
                <a:lnTo>
                  <a:pt x="22311" y="6529"/>
                </a:lnTo>
                <a:lnTo>
                  <a:pt x="22356" y="6639"/>
                </a:lnTo>
                <a:close/>
                <a:moveTo>
                  <a:pt x="22429" y="6820"/>
                </a:moveTo>
                <a:lnTo>
                  <a:pt x="22393" y="6834"/>
                </a:lnTo>
                <a:lnTo>
                  <a:pt x="22348" y="6724"/>
                </a:lnTo>
                <a:lnTo>
                  <a:pt x="22384" y="6710"/>
                </a:lnTo>
                <a:lnTo>
                  <a:pt x="22429" y="6820"/>
                </a:lnTo>
                <a:close/>
                <a:moveTo>
                  <a:pt x="22502" y="7000"/>
                </a:moveTo>
                <a:lnTo>
                  <a:pt x="22466" y="7015"/>
                </a:lnTo>
                <a:lnTo>
                  <a:pt x="22422" y="6905"/>
                </a:lnTo>
                <a:lnTo>
                  <a:pt x="22458" y="6890"/>
                </a:lnTo>
                <a:lnTo>
                  <a:pt x="22502" y="7000"/>
                </a:lnTo>
                <a:close/>
                <a:moveTo>
                  <a:pt x="22447" y="0"/>
                </a:moveTo>
                <a:lnTo>
                  <a:pt x="22349" y="0"/>
                </a:lnTo>
                <a:lnTo>
                  <a:pt x="22328" y="2"/>
                </a:lnTo>
                <a:lnTo>
                  <a:pt x="22333" y="41"/>
                </a:lnTo>
                <a:lnTo>
                  <a:pt x="22451" y="27"/>
                </a:lnTo>
                <a:lnTo>
                  <a:pt x="22447" y="0"/>
                </a:lnTo>
                <a:close/>
                <a:moveTo>
                  <a:pt x="14321" y="923"/>
                </a:moveTo>
                <a:lnTo>
                  <a:pt x="14326" y="961"/>
                </a:lnTo>
                <a:lnTo>
                  <a:pt x="14208" y="975"/>
                </a:lnTo>
                <a:lnTo>
                  <a:pt x="14204" y="936"/>
                </a:lnTo>
                <a:lnTo>
                  <a:pt x="14321" y="923"/>
                </a:lnTo>
                <a:close/>
                <a:moveTo>
                  <a:pt x="14515" y="900"/>
                </a:moveTo>
                <a:lnTo>
                  <a:pt x="14519" y="939"/>
                </a:lnTo>
                <a:lnTo>
                  <a:pt x="14402" y="953"/>
                </a:lnTo>
                <a:lnTo>
                  <a:pt x="14397" y="914"/>
                </a:lnTo>
                <a:lnTo>
                  <a:pt x="14515" y="900"/>
                </a:lnTo>
                <a:close/>
                <a:moveTo>
                  <a:pt x="14708" y="878"/>
                </a:moveTo>
                <a:lnTo>
                  <a:pt x="14713" y="917"/>
                </a:lnTo>
                <a:lnTo>
                  <a:pt x="14595" y="930"/>
                </a:lnTo>
                <a:lnTo>
                  <a:pt x="14591" y="892"/>
                </a:lnTo>
                <a:lnTo>
                  <a:pt x="14708" y="878"/>
                </a:lnTo>
                <a:close/>
                <a:moveTo>
                  <a:pt x="14902" y="856"/>
                </a:moveTo>
                <a:lnTo>
                  <a:pt x="14906" y="895"/>
                </a:lnTo>
                <a:lnTo>
                  <a:pt x="14788" y="908"/>
                </a:lnTo>
                <a:lnTo>
                  <a:pt x="14784" y="870"/>
                </a:lnTo>
                <a:lnTo>
                  <a:pt x="14902" y="856"/>
                </a:lnTo>
                <a:close/>
                <a:moveTo>
                  <a:pt x="15095" y="834"/>
                </a:moveTo>
                <a:lnTo>
                  <a:pt x="15100" y="872"/>
                </a:lnTo>
                <a:lnTo>
                  <a:pt x="14982" y="886"/>
                </a:lnTo>
                <a:lnTo>
                  <a:pt x="14977" y="847"/>
                </a:lnTo>
                <a:lnTo>
                  <a:pt x="15095" y="834"/>
                </a:lnTo>
                <a:close/>
                <a:moveTo>
                  <a:pt x="15289" y="812"/>
                </a:moveTo>
                <a:lnTo>
                  <a:pt x="15293" y="850"/>
                </a:lnTo>
                <a:lnTo>
                  <a:pt x="15175" y="864"/>
                </a:lnTo>
                <a:lnTo>
                  <a:pt x="15171" y="825"/>
                </a:lnTo>
                <a:lnTo>
                  <a:pt x="15289" y="812"/>
                </a:lnTo>
                <a:close/>
                <a:moveTo>
                  <a:pt x="15482" y="789"/>
                </a:moveTo>
                <a:lnTo>
                  <a:pt x="15486" y="828"/>
                </a:lnTo>
                <a:lnTo>
                  <a:pt x="15369" y="841"/>
                </a:lnTo>
                <a:lnTo>
                  <a:pt x="15364" y="803"/>
                </a:lnTo>
                <a:lnTo>
                  <a:pt x="15482" y="789"/>
                </a:lnTo>
                <a:close/>
                <a:moveTo>
                  <a:pt x="15675" y="767"/>
                </a:moveTo>
                <a:lnTo>
                  <a:pt x="15680" y="806"/>
                </a:lnTo>
                <a:lnTo>
                  <a:pt x="15562" y="819"/>
                </a:lnTo>
                <a:lnTo>
                  <a:pt x="15558" y="781"/>
                </a:lnTo>
                <a:lnTo>
                  <a:pt x="15675" y="767"/>
                </a:lnTo>
                <a:close/>
                <a:moveTo>
                  <a:pt x="15869" y="745"/>
                </a:moveTo>
                <a:lnTo>
                  <a:pt x="15873" y="783"/>
                </a:lnTo>
                <a:lnTo>
                  <a:pt x="15756" y="797"/>
                </a:lnTo>
                <a:lnTo>
                  <a:pt x="15751" y="758"/>
                </a:lnTo>
                <a:lnTo>
                  <a:pt x="15869" y="745"/>
                </a:lnTo>
                <a:close/>
                <a:moveTo>
                  <a:pt x="16062" y="723"/>
                </a:moveTo>
                <a:lnTo>
                  <a:pt x="16067" y="761"/>
                </a:lnTo>
                <a:lnTo>
                  <a:pt x="15949" y="775"/>
                </a:lnTo>
                <a:lnTo>
                  <a:pt x="15945" y="736"/>
                </a:lnTo>
                <a:lnTo>
                  <a:pt x="16062" y="723"/>
                </a:lnTo>
                <a:close/>
                <a:moveTo>
                  <a:pt x="16256" y="700"/>
                </a:moveTo>
                <a:lnTo>
                  <a:pt x="16260" y="739"/>
                </a:lnTo>
                <a:lnTo>
                  <a:pt x="16142" y="753"/>
                </a:lnTo>
                <a:lnTo>
                  <a:pt x="16138" y="714"/>
                </a:lnTo>
                <a:lnTo>
                  <a:pt x="16256" y="700"/>
                </a:lnTo>
                <a:close/>
                <a:moveTo>
                  <a:pt x="16449" y="678"/>
                </a:moveTo>
                <a:lnTo>
                  <a:pt x="16454" y="717"/>
                </a:lnTo>
                <a:lnTo>
                  <a:pt x="16336" y="730"/>
                </a:lnTo>
                <a:lnTo>
                  <a:pt x="16331" y="692"/>
                </a:lnTo>
                <a:lnTo>
                  <a:pt x="16449" y="678"/>
                </a:lnTo>
                <a:close/>
                <a:moveTo>
                  <a:pt x="16643" y="656"/>
                </a:moveTo>
                <a:lnTo>
                  <a:pt x="16647" y="695"/>
                </a:lnTo>
                <a:lnTo>
                  <a:pt x="16529" y="708"/>
                </a:lnTo>
                <a:lnTo>
                  <a:pt x="16525" y="669"/>
                </a:lnTo>
                <a:lnTo>
                  <a:pt x="16643" y="656"/>
                </a:lnTo>
                <a:close/>
                <a:moveTo>
                  <a:pt x="16836" y="634"/>
                </a:moveTo>
                <a:lnTo>
                  <a:pt x="16841" y="672"/>
                </a:lnTo>
                <a:lnTo>
                  <a:pt x="16723" y="686"/>
                </a:lnTo>
                <a:lnTo>
                  <a:pt x="16718" y="647"/>
                </a:lnTo>
                <a:lnTo>
                  <a:pt x="16836" y="634"/>
                </a:lnTo>
                <a:close/>
                <a:moveTo>
                  <a:pt x="17030" y="612"/>
                </a:moveTo>
                <a:lnTo>
                  <a:pt x="17034" y="650"/>
                </a:lnTo>
                <a:lnTo>
                  <a:pt x="16916" y="664"/>
                </a:lnTo>
                <a:lnTo>
                  <a:pt x="16912" y="625"/>
                </a:lnTo>
                <a:lnTo>
                  <a:pt x="17030" y="612"/>
                </a:lnTo>
                <a:close/>
                <a:moveTo>
                  <a:pt x="17223" y="589"/>
                </a:moveTo>
                <a:lnTo>
                  <a:pt x="17227" y="628"/>
                </a:lnTo>
                <a:lnTo>
                  <a:pt x="17110" y="641"/>
                </a:lnTo>
                <a:lnTo>
                  <a:pt x="17105" y="603"/>
                </a:lnTo>
                <a:lnTo>
                  <a:pt x="17223" y="589"/>
                </a:lnTo>
                <a:close/>
                <a:moveTo>
                  <a:pt x="17416" y="567"/>
                </a:moveTo>
                <a:lnTo>
                  <a:pt x="17421" y="606"/>
                </a:lnTo>
                <a:lnTo>
                  <a:pt x="17303" y="619"/>
                </a:lnTo>
                <a:lnTo>
                  <a:pt x="17299" y="581"/>
                </a:lnTo>
                <a:lnTo>
                  <a:pt x="17416" y="567"/>
                </a:lnTo>
                <a:close/>
                <a:moveTo>
                  <a:pt x="17610" y="545"/>
                </a:moveTo>
                <a:lnTo>
                  <a:pt x="17614" y="583"/>
                </a:lnTo>
                <a:lnTo>
                  <a:pt x="17497" y="597"/>
                </a:lnTo>
                <a:lnTo>
                  <a:pt x="17492" y="558"/>
                </a:lnTo>
                <a:lnTo>
                  <a:pt x="17610" y="545"/>
                </a:lnTo>
                <a:close/>
                <a:moveTo>
                  <a:pt x="17803" y="523"/>
                </a:moveTo>
                <a:lnTo>
                  <a:pt x="17808" y="561"/>
                </a:lnTo>
                <a:lnTo>
                  <a:pt x="17690" y="575"/>
                </a:lnTo>
                <a:lnTo>
                  <a:pt x="17686" y="536"/>
                </a:lnTo>
                <a:lnTo>
                  <a:pt x="17803" y="523"/>
                </a:lnTo>
                <a:close/>
                <a:moveTo>
                  <a:pt x="17997" y="500"/>
                </a:moveTo>
                <a:lnTo>
                  <a:pt x="18001" y="539"/>
                </a:lnTo>
                <a:lnTo>
                  <a:pt x="17883" y="552"/>
                </a:lnTo>
                <a:lnTo>
                  <a:pt x="17879" y="514"/>
                </a:lnTo>
                <a:lnTo>
                  <a:pt x="17997" y="500"/>
                </a:lnTo>
                <a:close/>
                <a:moveTo>
                  <a:pt x="18190" y="478"/>
                </a:moveTo>
                <a:lnTo>
                  <a:pt x="18195" y="517"/>
                </a:lnTo>
                <a:lnTo>
                  <a:pt x="18077" y="530"/>
                </a:lnTo>
                <a:lnTo>
                  <a:pt x="18072" y="492"/>
                </a:lnTo>
                <a:lnTo>
                  <a:pt x="18190" y="478"/>
                </a:lnTo>
                <a:close/>
                <a:moveTo>
                  <a:pt x="18384" y="456"/>
                </a:moveTo>
                <a:lnTo>
                  <a:pt x="18388" y="494"/>
                </a:lnTo>
                <a:lnTo>
                  <a:pt x="18270" y="508"/>
                </a:lnTo>
                <a:lnTo>
                  <a:pt x="18266" y="469"/>
                </a:lnTo>
                <a:lnTo>
                  <a:pt x="18384" y="456"/>
                </a:lnTo>
                <a:close/>
                <a:moveTo>
                  <a:pt x="18577" y="434"/>
                </a:moveTo>
                <a:lnTo>
                  <a:pt x="18581" y="472"/>
                </a:lnTo>
                <a:lnTo>
                  <a:pt x="18464" y="486"/>
                </a:lnTo>
                <a:lnTo>
                  <a:pt x="18459" y="447"/>
                </a:lnTo>
                <a:lnTo>
                  <a:pt x="18577" y="434"/>
                </a:lnTo>
                <a:close/>
                <a:moveTo>
                  <a:pt x="18770" y="411"/>
                </a:moveTo>
                <a:lnTo>
                  <a:pt x="18775" y="450"/>
                </a:lnTo>
                <a:lnTo>
                  <a:pt x="18657" y="464"/>
                </a:lnTo>
                <a:lnTo>
                  <a:pt x="18653" y="425"/>
                </a:lnTo>
                <a:lnTo>
                  <a:pt x="18770" y="411"/>
                </a:lnTo>
                <a:close/>
                <a:moveTo>
                  <a:pt x="18964" y="389"/>
                </a:moveTo>
                <a:lnTo>
                  <a:pt x="18968" y="428"/>
                </a:lnTo>
                <a:lnTo>
                  <a:pt x="18851" y="441"/>
                </a:lnTo>
                <a:lnTo>
                  <a:pt x="18846" y="403"/>
                </a:lnTo>
                <a:lnTo>
                  <a:pt x="18964" y="389"/>
                </a:lnTo>
                <a:close/>
                <a:moveTo>
                  <a:pt x="19157" y="367"/>
                </a:moveTo>
                <a:lnTo>
                  <a:pt x="19162" y="406"/>
                </a:lnTo>
                <a:lnTo>
                  <a:pt x="19044" y="419"/>
                </a:lnTo>
                <a:lnTo>
                  <a:pt x="19040" y="381"/>
                </a:lnTo>
                <a:lnTo>
                  <a:pt x="19157" y="367"/>
                </a:lnTo>
                <a:close/>
                <a:moveTo>
                  <a:pt x="19351" y="345"/>
                </a:moveTo>
                <a:lnTo>
                  <a:pt x="19355" y="383"/>
                </a:lnTo>
                <a:lnTo>
                  <a:pt x="19238" y="397"/>
                </a:lnTo>
                <a:lnTo>
                  <a:pt x="19233" y="358"/>
                </a:lnTo>
                <a:lnTo>
                  <a:pt x="19351" y="345"/>
                </a:lnTo>
                <a:close/>
                <a:moveTo>
                  <a:pt x="19544" y="323"/>
                </a:moveTo>
                <a:lnTo>
                  <a:pt x="19549" y="361"/>
                </a:lnTo>
                <a:lnTo>
                  <a:pt x="19431" y="375"/>
                </a:lnTo>
                <a:lnTo>
                  <a:pt x="19427" y="336"/>
                </a:lnTo>
                <a:lnTo>
                  <a:pt x="19544" y="323"/>
                </a:lnTo>
                <a:close/>
                <a:moveTo>
                  <a:pt x="19738" y="300"/>
                </a:moveTo>
                <a:lnTo>
                  <a:pt x="19742" y="339"/>
                </a:lnTo>
                <a:lnTo>
                  <a:pt x="19624" y="352"/>
                </a:lnTo>
                <a:lnTo>
                  <a:pt x="19620" y="314"/>
                </a:lnTo>
                <a:lnTo>
                  <a:pt x="19738" y="300"/>
                </a:lnTo>
                <a:close/>
                <a:moveTo>
                  <a:pt x="19931" y="278"/>
                </a:moveTo>
                <a:lnTo>
                  <a:pt x="19936" y="317"/>
                </a:lnTo>
                <a:lnTo>
                  <a:pt x="19818" y="330"/>
                </a:lnTo>
                <a:lnTo>
                  <a:pt x="19813" y="292"/>
                </a:lnTo>
                <a:lnTo>
                  <a:pt x="19931" y="278"/>
                </a:lnTo>
                <a:close/>
                <a:moveTo>
                  <a:pt x="20125" y="256"/>
                </a:moveTo>
                <a:lnTo>
                  <a:pt x="20129" y="294"/>
                </a:lnTo>
                <a:lnTo>
                  <a:pt x="20011" y="308"/>
                </a:lnTo>
                <a:lnTo>
                  <a:pt x="20007" y="269"/>
                </a:lnTo>
                <a:lnTo>
                  <a:pt x="20125" y="256"/>
                </a:lnTo>
                <a:close/>
                <a:moveTo>
                  <a:pt x="20318" y="234"/>
                </a:moveTo>
                <a:lnTo>
                  <a:pt x="20322" y="272"/>
                </a:lnTo>
                <a:lnTo>
                  <a:pt x="20205" y="286"/>
                </a:lnTo>
                <a:lnTo>
                  <a:pt x="20200" y="247"/>
                </a:lnTo>
                <a:lnTo>
                  <a:pt x="20318" y="234"/>
                </a:lnTo>
                <a:close/>
                <a:moveTo>
                  <a:pt x="20512" y="211"/>
                </a:moveTo>
                <a:lnTo>
                  <a:pt x="20516" y="250"/>
                </a:lnTo>
                <a:lnTo>
                  <a:pt x="20398" y="263"/>
                </a:lnTo>
                <a:lnTo>
                  <a:pt x="20394" y="225"/>
                </a:lnTo>
                <a:lnTo>
                  <a:pt x="20512" y="211"/>
                </a:lnTo>
                <a:close/>
                <a:moveTo>
                  <a:pt x="20705" y="189"/>
                </a:moveTo>
                <a:lnTo>
                  <a:pt x="20709" y="228"/>
                </a:lnTo>
                <a:lnTo>
                  <a:pt x="20592" y="241"/>
                </a:lnTo>
                <a:lnTo>
                  <a:pt x="20587" y="203"/>
                </a:lnTo>
                <a:lnTo>
                  <a:pt x="20705" y="189"/>
                </a:lnTo>
                <a:close/>
                <a:moveTo>
                  <a:pt x="20898" y="167"/>
                </a:moveTo>
                <a:lnTo>
                  <a:pt x="20903" y="205"/>
                </a:lnTo>
                <a:lnTo>
                  <a:pt x="20785" y="219"/>
                </a:lnTo>
                <a:lnTo>
                  <a:pt x="20781" y="180"/>
                </a:lnTo>
                <a:lnTo>
                  <a:pt x="20898" y="167"/>
                </a:lnTo>
                <a:close/>
                <a:moveTo>
                  <a:pt x="21092" y="145"/>
                </a:moveTo>
                <a:lnTo>
                  <a:pt x="21096" y="183"/>
                </a:lnTo>
                <a:lnTo>
                  <a:pt x="20979" y="197"/>
                </a:lnTo>
                <a:lnTo>
                  <a:pt x="20974" y="158"/>
                </a:lnTo>
                <a:lnTo>
                  <a:pt x="21092" y="145"/>
                </a:lnTo>
                <a:close/>
                <a:moveTo>
                  <a:pt x="21285" y="122"/>
                </a:moveTo>
                <a:lnTo>
                  <a:pt x="21290" y="161"/>
                </a:lnTo>
                <a:lnTo>
                  <a:pt x="21172" y="174"/>
                </a:lnTo>
                <a:lnTo>
                  <a:pt x="21168" y="136"/>
                </a:lnTo>
                <a:lnTo>
                  <a:pt x="21285" y="122"/>
                </a:lnTo>
                <a:close/>
                <a:moveTo>
                  <a:pt x="21479" y="100"/>
                </a:moveTo>
                <a:lnTo>
                  <a:pt x="21483" y="139"/>
                </a:lnTo>
                <a:lnTo>
                  <a:pt x="21365" y="152"/>
                </a:lnTo>
                <a:lnTo>
                  <a:pt x="21361" y="114"/>
                </a:lnTo>
                <a:lnTo>
                  <a:pt x="21479" y="100"/>
                </a:lnTo>
                <a:close/>
                <a:moveTo>
                  <a:pt x="21672" y="78"/>
                </a:moveTo>
                <a:lnTo>
                  <a:pt x="21677" y="116"/>
                </a:lnTo>
                <a:lnTo>
                  <a:pt x="21559" y="130"/>
                </a:lnTo>
                <a:lnTo>
                  <a:pt x="21554" y="91"/>
                </a:lnTo>
                <a:lnTo>
                  <a:pt x="21672" y="78"/>
                </a:lnTo>
                <a:close/>
                <a:moveTo>
                  <a:pt x="21866" y="56"/>
                </a:moveTo>
                <a:lnTo>
                  <a:pt x="21870" y="94"/>
                </a:lnTo>
                <a:lnTo>
                  <a:pt x="21752" y="108"/>
                </a:lnTo>
                <a:lnTo>
                  <a:pt x="21748" y="69"/>
                </a:lnTo>
                <a:lnTo>
                  <a:pt x="21866" y="56"/>
                </a:lnTo>
                <a:close/>
                <a:moveTo>
                  <a:pt x="22059" y="33"/>
                </a:moveTo>
                <a:lnTo>
                  <a:pt x="22064" y="72"/>
                </a:lnTo>
                <a:lnTo>
                  <a:pt x="21946" y="85"/>
                </a:lnTo>
                <a:lnTo>
                  <a:pt x="21941" y="47"/>
                </a:lnTo>
                <a:lnTo>
                  <a:pt x="22059" y="33"/>
                </a:lnTo>
                <a:close/>
                <a:moveTo>
                  <a:pt x="22253" y="11"/>
                </a:moveTo>
                <a:lnTo>
                  <a:pt x="22257" y="50"/>
                </a:lnTo>
                <a:lnTo>
                  <a:pt x="22139" y="63"/>
                </a:lnTo>
                <a:lnTo>
                  <a:pt x="22135" y="25"/>
                </a:lnTo>
                <a:lnTo>
                  <a:pt x="22253" y="11"/>
                </a:lnTo>
                <a:close/>
                <a:moveTo>
                  <a:pt x="22519" y="102"/>
                </a:moveTo>
                <a:lnTo>
                  <a:pt x="22519" y="32"/>
                </a:lnTo>
                <a:lnTo>
                  <a:pt x="22499" y="95"/>
                </a:lnTo>
                <a:lnTo>
                  <a:pt x="22519" y="102"/>
                </a:lnTo>
                <a:close/>
                <a:moveTo>
                  <a:pt x="21419" y="3510"/>
                </a:moveTo>
                <a:lnTo>
                  <a:pt x="21456" y="3522"/>
                </a:lnTo>
                <a:lnTo>
                  <a:pt x="21421" y="3635"/>
                </a:lnTo>
                <a:lnTo>
                  <a:pt x="21384" y="3623"/>
                </a:lnTo>
                <a:lnTo>
                  <a:pt x="21419" y="3510"/>
                </a:lnTo>
                <a:close/>
                <a:moveTo>
                  <a:pt x="21478" y="3324"/>
                </a:moveTo>
                <a:lnTo>
                  <a:pt x="21515" y="3336"/>
                </a:lnTo>
                <a:lnTo>
                  <a:pt x="21479" y="3449"/>
                </a:lnTo>
                <a:lnTo>
                  <a:pt x="21442" y="3437"/>
                </a:lnTo>
                <a:lnTo>
                  <a:pt x="21478" y="3324"/>
                </a:lnTo>
                <a:close/>
                <a:moveTo>
                  <a:pt x="21537" y="3139"/>
                </a:moveTo>
                <a:lnTo>
                  <a:pt x="21574" y="3150"/>
                </a:lnTo>
                <a:lnTo>
                  <a:pt x="21538" y="3263"/>
                </a:lnTo>
                <a:lnTo>
                  <a:pt x="21501" y="3252"/>
                </a:lnTo>
                <a:lnTo>
                  <a:pt x="21537" y="3139"/>
                </a:lnTo>
                <a:close/>
                <a:moveTo>
                  <a:pt x="21596" y="2953"/>
                </a:moveTo>
                <a:lnTo>
                  <a:pt x="21633" y="2965"/>
                </a:lnTo>
                <a:lnTo>
                  <a:pt x="21597" y="3078"/>
                </a:lnTo>
                <a:lnTo>
                  <a:pt x="21560" y="3066"/>
                </a:lnTo>
                <a:lnTo>
                  <a:pt x="21596" y="2953"/>
                </a:lnTo>
                <a:close/>
                <a:moveTo>
                  <a:pt x="21654" y="2767"/>
                </a:moveTo>
                <a:lnTo>
                  <a:pt x="21691" y="2779"/>
                </a:lnTo>
                <a:lnTo>
                  <a:pt x="21655" y="2892"/>
                </a:lnTo>
                <a:lnTo>
                  <a:pt x="21618" y="2880"/>
                </a:lnTo>
                <a:lnTo>
                  <a:pt x="21654" y="2767"/>
                </a:lnTo>
                <a:close/>
                <a:moveTo>
                  <a:pt x="21713" y="2582"/>
                </a:moveTo>
                <a:lnTo>
                  <a:pt x="21750" y="2593"/>
                </a:lnTo>
                <a:lnTo>
                  <a:pt x="21714" y="2706"/>
                </a:lnTo>
                <a:lnTo>
                  <a:pt x="21677" y="2695"/>
                </a:lnTo>
                <a:lnTo>
                  <a:pt x="21713" y="2582"/>
                </a:lnTo>
                <a:close/>
                <a:moveTo>
                  <a:pt x="21772" y="2396"/>
                </a:moveTo>
                <a:lnTo>
                  <a:pt x="21809" y="2408"/>
                </a:lnTo>
                <a:lnTo>
                  <a:pt x="21773" y="2521"/>
                </a:lnTo>
                <a:lnTo>
                  <a:pt x="21736" y="2509"/>
                </a:lnTo>
                <a:lnTo>
                  <a:pt x="21772" y="2396"/>
                </a:lnTo>
                <a:close/>
                <a:moveTo>
                  <a:pt x="21830" y="2210"/>
                </a:moveTo>
                <a:lnTo>
                  <a:pt x="21867" y="2222"/>
                </a:lnTo>
                <a:lnTo>
                  <a:pt x="21832" y="2335"/>
                </a:lnTo>
                <a:lnTo>
                  <a:pt x="21795" y="2323"/>
                </a:lnTo>
                <a:lnTo>
                  <a:pt x="21830" y="2210"/>
                </a:lnTo>
                <a:close/>
                <a:moveTo>
                  <a:pt x="21889" y="2025"/>
                </a:moveTo>
                <a:lnTo>
                  <a:pt x="21926" y="2036"/>
                </a:lnTo>
                <a:lnTo>
                  <a:pt x="21890" y="2149"/>
                </a:lnTo>
                <a:lnTo>
                  <a:pt x="21853" y="2138"/>
                </a:lnTo>
                <a:lnTo>
                  <a:pt x="21889" y="2025"/>
                </a:lnTo>
                <a:close/>
                <a:moveTo>
                  <a:pt x="21948" y="1839"/>
                </a:moveTo>
                <a:lnTo>
                  <a:pt x="21985" y="1851"/>
                </a:lnTo>
                <a:lnTo>
                  <a:pt x="21949" y="1964"/>
                </a:lnTo>
                <a:lnTo>
                  <a:pt x="21912" y="1952"/>
                </a:lnTo>
                <a:lnTo>
                  <a:pt x="21948" y="1839"/>
                </a:lnTo>
                <a:close/>
                <a:moveTo>
                  <a:pt x="22006" y="1653"/>
                </a:moveTo>
                <a:lnTo>
                  <a:pt x="22043" y="1665"/>
                </a:lnTo>
                <a:lnTo>
                  <a:pt x="22008" y="1778"/>
                </a:lnTo>
                <a:lnTo>
                  <a:pt x="21971" y="1766"/>
                </a:lnTo>
                <a:lnTo>
                  <a:pt x="22006" y="1653"/>
                </a:lnTo>
                <a:close/>
                <a:moveTo>
                  <a:pt x="22065" y="1468"/>
                </a:moveTo>
                <a:lnTo>
                  <a:pt x="22102" y="1479"/>
                </a:lnTo>
                <a:lnTo>
                  <a:pt x="22066" y="1592"/>
                </a:lnTo>
                <a:lnTo>
                  <a:pt x="22029" y="1581"/>
                </a:lnTo>
                <a:lnTo>
                  <a:pt x="22065" y="1468"/>
                </a:lnTo>
                <a:close/>
                <a:moveTo>
                  <a:pt x="22124" y="1282"/>
                </a:moveTo>
                <a:lnTo>
                  <a:pt x="22161" y="1294"/>
                </a:lnTo>
                <a:lnTo>
                  <a:pt x="22125" y="1407"/>
                </a:lnTo>
                <a:lnTo>
                  <a:pt x="22088" y="1395"/>
                </a:lnTo>
                <a:lnTo>
                  <a:pt x="22124" y="1282"/>
                </a:lnTo>
                <a:close/>
                <a:moveTo>
                  <a:pt x="22183" y="1096"/>
                </a:moveTo>
                <a:lnTo>
                  <a:pt x="22220" y="1108"/>
                </a:lnTo>
                <a:lnTo>
                  <a:pt x="22184" y="1221"/>
                </a:lnTo>
                <a:lnTo>
                  <a:pt x="22147" y="1209"/>
                </a:lnTo>
                <a:lnTo>
                  <a:pt x="22183" y="1096"/>
                </a:lnTo>
                <a:close/>
                <a:moveTo>
                  <a:pt x="22241" y="911"/>
                </a:moveTo>
                <a:lnTo>
                  <a:pt x="22278" y="922"/>
                </a:lnTo>
                <a:lnTo>
                  <a:pt x="22243" y="1035"/>
                </a:lnTo>
                <a:lnTo>
                  <a:pt x="22206" y="1024"/>
                </a:lnTo>
                <a:lnTo>
                  <a:pt x="22241" y="911"/>
                </a:lnTo>
                <a:close/>
                <a:moveTo>
                  <a:pt x="22300" y="725"/>
                </a:moveTo>
                <a:lnTo>
                  <a:pt x="22337" y="737"/>
                </a:lnTo>
                <a:lnTo>
                  <a:pt x="22301" y="850"/>
                </a:lnTo>
                <a:lnTo>
                  <a:pt x="22264" y="838"/>
                </a:lnTo>
                <a:lnTo>
                  <a:pt x="22300" y="725"/>
                </a:lnTo>
                <a:close/>
                <a:moveTo>
                  <a:pt x="22359" y="539"/>
                </a:moveTo>
                <a:lnTo>
                  <a:pt x="22396" y="551"/>
                </a:lnTo>
                <a:lnTo>
                  <a:pt x="22360" y="664"/>
                </a:lnTo>
                <a:lnTo>
                  <a:pt x="22323" y="652"/>
                </a:lnTo>
                <a:lnTo>
                  <a:pt x="22359" y="539"/>
                </a:lnTo>
                <a:close/>
                <a:moveTo>
                  <a:pt x="22417" y="354"/>
                </a:moveTo>
                <a:lnTo>
                  <a:pt x="22454" y="365"/>
                </a:lnTo>
                <a:lnTo>
                  <a:pt x="22419" y="478"/>
                </a:lnTo>
                <a:lnTo>
                  <a:pt x="22382" y="467"/>
                </a:lnTo>
                <a:lnTo>
                  <a:pt x="22417" y="354"/>
                </a:lnTo>
                <a:close/>
                <a:moveTo>
                  <a:pt x="22476" y="168"/>
                </a:moveTo>
                <a:lnTo>
                  <a:pt x="22513" y="180"/>
                </a:lnTo>
                <a:lnTo>
                  <a:pt x="22477" y="293"/>
                </a:lnTo>
                <a:lnTo>
                  <a:pt x="22440" y="281"/>
                </a:lnTo>
                <a:lnTo>
                  <a:pt x="22476" y="168"/>
                </a:lnTo>
                <a:close/>
                <a:moveTo>
                  <a:pt x="20961" y="3855"/>
                </a:moveTo>
                <a:lnTo>
                  <a:pt x="20946" y="3891"/>
                </a:lnTo>
                <a:lnTo>
                  <a:pt x="20836" y="3847"/>
                </a:lnTo>
                <a:lnTo>
                  <a:pt x="20851" y="3811"/>
                </a:lnTo>
                <a:lnTo>
                  <a:pt x="20961" y="3855"/>
                </a:lnTo>
                <a:close/>
                <a:moveTo>
                  <a:pt x="20780" y="3783"/>
                </a:moveTo>
                <a:lnTo>
                  <a:pt x="20765" y="3819"/>
                </a:lnTo>
                <a:lnTo>
                  <a:pt x="20655" y="3774"/>
                </a:lnTo>
                <a:lnTo>
                  <a:pt x="20670" y="3738"/>
                </a:lnTo>
                <a:lnTo>
                  <a:pt x="20780" y="3783"/>
                </a:lnTo>
                <a:close/>
                <a:moveTo>
                  <a:pt x="20599" y="3710"/>
                </a:moveTo>
                <a:lnTo>
                  <a:pt x="20585" y="3746"/>
                </a:lnTo>
                <a:lnTo>
                  <a:pt x="20475" y="3702"/>
                </a:lnTo>
                <a:lnTo>
                  <a:pt x="20489" y="3666"/>
                </a:lnTo>
                <a:lnTo>
                  <a:pt x="20599" y="3710"/>
                </a:lnTo>
                <a:close/>
                <a:moveTo>
                  <a:pt x="20418" y="3637"/>
                </a:moveTo>
                <a:lnTo>
                  <a:pt x="20404" y="3673"/>
                </a:lnTo>
                <a:lnTo>
                  <a:pt x="20294" y="3629"/>
                </a:lnTo>
                <a:lnTo>
                  <a:pt x="20308" y="3593"/>
                </a:lnTo>
                <a:lnTo>
                  <a:pt x="20418" y="3637"/>
                </a:lnTo>
                <a:close/>
                <a:moveTo>
                  <a:pt x="20238" y="3565"/>
                </a:moveTo>
                <a:lnTo>
                  <a:pt x="20223" y="3601"/>
                </a:lnTo>
                <a:lnTo>
                  <a:pt x="20113" y="3556"/>
                </a:lnTo>
                <a:lnTo>
                  <a:pt x="20128" y="3520"/>
                </a:lnTo>
                <a:lnTo>
                  <a:pt x="20238" y="3565"/>
                </a:lnTo>
                <a:close/>
                <a:moveTo>
                  <a:pt x="20057" y="3492"/>
                </a:moveTo>
                <a:lnTo>
                  <a:pt x="20042" y="3528"/>
                </a:lnTo>
                <a:lnTo>
                  <a:pt x="19932" y="3484"/>
                </a:lnTo>
                <a:lnTo>
                  <a:pt x="19947" y="3448"/>
                </a:lnTo>
                <a:lnTo>
                  <a:pt x="20057" y="3492"/>
                </a:lnTo>
                <a:close/>
                <a:moveTo>
                  <a:pt x="19876" y="3419"/>
                </a:moveTo>
                <a:lnTo>
                  <a:pt x="19862" y="3455"/>
                </a:lnTo>
                <a:lnTo>
                  <a:pt x="19752" y="3411"/>
                </a:lnTo>
                <a:lnTo>
                  <a:pt x="19766" y="3375"/>
                </a:lnTo>
                <a:lnTo>
                  <a:pt x="19876" y="3419"/>
                </a:lnTo>
                <a:close/>
                <a:moveTo>
                  <a:pt x="19695" y="3347"/>
                </a:moveTo>
                <a:lnTo>
                  <a:pt x="19681" y="3383"/>
                </a:lnTo>
                <a:lnTo>
                  <a:pt x="19571" y="3338"/>
                </a:lnTo>
                <a:lnTo>
                  <a:pt x="19585" y="3302"/>
                </a:lnTo>
                <a:lnTo>
                  <a:pt x="19695" y="3347"/>
                </a:lnTo>
                <a:close/>
                <a:moveTo>
                  <a:pt x="19515" y="3274"/>
                </a:moveTo>
                <a:lnTo>
                  <a:pt x="19500" y="3310"/>
                </a:lnTo>
                <a:lnTo>
                  <a:pt x="19390" y="3266"/>
                </a:lnTo>
                <a:lnTo>
                  <a:pt x="19405" y="3230"/>
                </a:lnTo>
                <a:lnTo>
                  <a:pt x="19515" y="3274"/>
                </a:lnTo>
                <a:close/>
                <a:moveTo>
                  <a:pt x="19334" y="3201"/>
                </a:moveTo>
                <a:lnTo>
                  <a:pt x="19319" y="3237"/>
                </a:lnTo>
                <a:lnTo>
                  <a:pt x="19209" y="3193"/>
                </a:lnTo>
                <a:lnTo>
                  <a:pt x="19224" y="3157"/>
                </a:lnTo>
                <a:lnTo>
                  <a:pt x="19334" y="3201"/>
                </a:lnTo>
                <a:close/>
                <a:moveTo>
                  <a:pt x="19153" y="3129"/>
                </a:moveTo>
                <a:lnTo>
                  <a:pt x="19139" y="3165"/>
                </a:lnTo>
                <a:lnTo>
                  <a:pt x="19029" y="3120"/>
                </a:lnTo>
                <a:lnTo>
                  <a:pt x="19043" y="3084"/>
                </a:lnTo>
                <a:lnTo>
                  <a:pt x="19153" y="3129"/>
                </a:lnTo>
                <a:close/>
                <a:moveTo>
                  <a:pt x="18972" y="3056"/>
                </a:moveTo>
                <a:lnTo>
                  <a:pt x="18958" y="3092"/>
                </a:lnTo>
                <a:lnTo>
                  <a:pt x="18848" y="3048"/>
                </a:lnTo>
                <a:lnTo>
                  <a:pt x="18862" y="3012"/>
                </a:lnTo>
                <a:lnTo>
                  <a:pt x="18972" y="3056"/>
                </a:lnTo>
                <a:close/>
                <a:moveTo>
                  <a:pt x="18792" y="2983"/>
                </a:moveTo>
                <a:lnTo>
                  <a:pt x="18777" y="3019"/>
                </a:lnTo>
                <a:lnTo>
                  <a:pt x="18667" y="2975"/>
                </a:lnTo>
                <a:lnTo>
                  <a:pt x="18682" y="2939"/>
                </a:lnTo>
                <a:lnTo>
                  <a:pt x="18792" y="2983"/>
                </a:lnTo>
                <a:close/>
                <a:moveTo>
                  <a:pt x="18611" y="2911"/>
                </a:moveTo>
                <a:lnTo>
                  <a:pt x="18596" y="2947"/>
                </a:lnTo>
                <a:lnTo>
                  <a:pt x="18486" y="2902"/>
                </a:lnTo>
                <a:lnTo>
                  <a:pt x="18501" y="2866"/>
                </a:lnTo>
                <a:lnTo>
                  <a:pt x="18611" y="2911"/>
                </a:lnTo>
                <a:close/>
                <a:moveTo>
                  <a:pt x="18430" y="2838"/>
                </a:moveTo>
                <a:lnTo>
                  <a:pt x="18416" y="2874"/>
                </a:lnTo>
                <a:lnTo>
                  <a:pt x="18306" y="2830"/>
                </a:lnTo>
                <a:lnTo>
                  <a:pt x="18320" y="2794"/>
                </a:lnTo>
                <a:lnTo>
                  <a:pt x="18430" y="2838"/>
                </a:lnTo>
                <a:close/>
                <a:moveTo>
                  <a:pt x="18249" y="2765"/>
                </a:moveTo>
                <a:lnTo>
                  <a:pt x="18235" y="2801"/>
                </a:lnTo>
                <a:lnTo>
                  <a:pt x="18125" y="2757"/>
                </a:lnTo>
                <a:lnTo>
                  <a:pt x="18139" y="2721"/>
                </a:lnTo>
                <a:lnTo>
                  <a:pt x="18249" y="2765"/>
                </a:lnTo>
                <a:close/>
                <a:moveTo>
                  <a:pt x="18069" y="2693"/>
                </a:moveTo>
                <a:lnTo>
                  <a:pt x="18054" y="2729"/>
                </a:lnTo>
                <a:lnTo>
                  <a:pt x="17944" y="2685"/>
                </a:lnTo>
                <a:lnTo>
                  <a:pt x="17959" y="2649"/>
                </a:lnTo>
                <a:lnTo>
                  <a:pt x="18069" y="2693"/>
                </a:lnTo>
                <a:close/>
                <a:moveTo>
                  <a:pt x="17888" y="2620"/>
                </a:moveTo>
                <a:lnTo>
                  <a:pt x="17873" y="2656"/>
                </a:lnTo>
                <a:lnTo>
                  <a:pt x="17763" y="2612"/>
                </a:lnTo>
                <a:lnTo>
                  <a:pt x="17778" y="2576"/>
                </a:lnTo>
                <a:lnTo>
                  <a:pt x="17888" y="2620"/>
                </a:lnTo>
                <a:close/>
                <a:moveTo>
                  <a:pt x="17707" y="2547"/>
                </a:moveTo>
                <a:lnTo>
                  <a:pt x="17693" y="2583"/>
                </a:lnTo>
                <a:lnTo>
                  <a:pt x="17583" y="2539"/>
                </a:lnTo>
                <a:lnTo>
                  <a:pt x="17597" y="2503"/>
                </a:lnTo>
                <a:lnTo>
                  <a:pt x="17707" y="2547"/>
                </a:lnTo>
                <a:close/>
                <a:moveTo>
                  <a:pt x="17526" y="2475"/>
                </a:moveTo>
                <a:lnTo>
                  <a:pt x="17512" y="2511"/>
                </a:lnTo>
                <a:lnTo>
                  <a:pt x="17402" y="2467"/>
                </a:lnTo>
                <a:lnTo>
                  <a:pt x="17416" y="2431"/>
                </a:lnTo>
                <a:lnTo>
                  <a:pt x="17526" y="2475"/>
                </a:lnTo>
                <a:close/>
                <a:moveTo>
                  <a:pt x="17346" y="2402"/>
                </a:moveTo>
                <a:lnTo>
                  <a:pt x="17331" y="2438"/>
                </a:lnTo>
                <a:lnTo>
                  <a:pt x="17221" y="2394"/>
                </a:lnTo>
                <a:lnTo>
                  <a:pt x="17235" y="2358"/>
                </a:lnTo>
                <a:lnTo>
                  <a:pt x="17346" y="2402"/>
                </a:lnTo>
                <a:close/>
                <a:moveTo>
                  <a:pt x="17165" y="2329"/>
                </a:moveTo>
                <a:lnTo>
                  <a:pt x="17150" y="2366"/>
                </a:lnTo>
                <a:lnTo>
                  <a:pt x="17040" y="2321"/>
                </a:lnTo>
                <a:lnTo>
                  <a:pt x="17055" y="2285"/>
                </a:lnTo>
                <a:lnTo>
                  <a:pt x="17165" y="2329"/>
                </a:lnTo>
                <a:close/>
                <a:moveTo>
                  <a:pt x="16984" y="2257"/>
                </a:moveTo>
                <a:lnTo>
                  <a:pt x="16970" y="2293"/>
                </a:lnTo>
                <a:lnTo>
                  <a:pt x="16860" y="2249"/>
                </a:lnTo>
                <a:lnTo>
                  <a:pt x="16874" y="2213"/>
                </a:lnTo>
                <a:lnTo>
                  <a:pt x="16984" y="2257"/>
                </a:lnTo>
                <a:close/>
                <a:moveTo>
                  <a:pt x="16803" y="2184"/>
                </a:moveTo>
                <a:lnTo>
                  <a:pt x="16789" y="2220"/>
                </a:lnTo>
                <a:lnTo>
                  <a:pt x="16679" y="2176"/>
                </a:lnTo>
                <a:lnTo>
                  <a:pt x="16693" y="2140"/>
                </a:lnTo>
                <a:lnTo>
                  <a:pt x="16803" y="2184"/>
                </a:lnTo>
                <a:close/>
                <a:moveTo>
                  <a:pt x="16623" y="2112"/>
                </a:moveTo>
                <a:lnTo>
                  <a:pt x="16608" y="2148"/>
                </a:lnTo>
                <a:lnTo>
                  <a:pt x="16498" y="2103"/>
                </a:lnTo>
                <a:lnTo>
                  <a:pt x="16512" y="2067"/>
                </a:lnTo>
                <a:lnTo>
                  <a:pt x="16623" y="2112"/>
                </a:lnTo>
                <a:close/>
                <a:moveTo>
                  <a:pt x="16442" y="2039"/>
                </a:moveTo>
                <a:lnTo>
                  <a:pt x="16427" y="2075"/>
                </a:lnTo>
                <a:lnTo>
                  <a:pt x="16317" y="2031"/>
                </a:lnTo>
                <a:lnTo>
                  <a:pt x="16332" y="1995"/>
                </a:lnTo>
                <a:lnTo>
                  <a:pt x="16442" y="2039"/>
                </a:lnTo>
                <a:close/>
                <a:moveTo>
                  <a:pt x="16261" y="1966"/>
                </a:moveTo>
                <a:lnTo>
                  <a:pt x="16247" y="2002"/>
                </a:lnTo>
                <a:lnTo>
                  <a:pt x="16137" y="1958"/>
                </a:lnTo>
                <a:lnTo>
                  <a:pt x="16151" y="1922"/>
                </a:lnTo>
                <a:lnTo>
                  <a:pt x="16261" y="1966"/>
                </a:lnTo>
                <a:close/>
                <a:moveTo>
                  <a:pt x="16080" y="1894"/>
                </a:moveTo>
                <a:lnTo>
                  <a:pt x="16066" y="1930"/>
                </a:lnTo>
                <a:lnTo>
                  <a:pt x="15956" y="1885"/>
                </a:lnTo>
                <a:lnTo>
                  <a:pt x="15970" y="1849"/>
                </a:lnTo>
                <a:lnTo>
                  <a:pt x="16080" y="1894"/>
                </a:lnTo>
                <a:close/>
                <a:moveTo>
                  <a:pt x="15900" y="1821"/>
                </a:moveTo>
                <a:lnTo>
                  <a:pt x="15885" y="1857"/>
                </a:lnTo>
                <a:lnTo>
                  <a:pt x="15775" y="1813"/>
                </a:lnTo>
                <a:lnTo>
                  <a:pt x="15789" y="1777"/>
                </a:lnTo>
                <a:lnTo>
                  <a:pt x="15900" y="1821"/>
                </a:lnTo>
                <a:close/>
                <a:moveTo>
                  <a:pt x="15719" y="1748"/>
                </a:moveTo>
                <a:lnTo>
                  <a:pt x="15704" y="1784"/>
                </a:lnTo>
                <a:lnTo>
                  <a:pt x="15594" y="1740"/>
                </a:lnTo>
                <a:lnTo>
                  <a:pt x="15609" y="1704"/>
                </a:lnTo>
                <a:lnTo>
                  <a:pt x="15719" y="1748"/>
                </a:lnTo>
                <a:close/>
                <a:moveTo>
                  <a:pt x="15538" y="1676"/>
                </a:moveTo>
                <a:lnTo>
                  <a:pt x="15524" y="1712"/>
                </a:lnTo>
                <a:lnTo>
                  <a:pt x="15414" y="1668"/>
                </a:lnTo>
                <a:lnTo>
                  <a:pt x="15428" y="1632"/>
                </a:lnTo>
                <a:lnTo>
                  <a:pt x="15538" y="1676"/>
                </a:lnTo>
                <a:close/>
                <a:moveTo>
                  <a:pt x="15357" y="1603"/>
                </a:moveTo>
                <a:lnTo>
                  <a:pt x="15343" y="1639"/>
                </a:lnTo>
                <a:lnTo>
                  <a:pt x="15233" y="1595"/>
                </a:lnTo>
                <a:lnTo>
                  <a:pt x="15247" y="1559"/>
                </a:lnTo>
                <a:lnTo>
                  <a:pt x="15357" y="1603"/>
                </a:lnTo>
                <a:close/>
                <a:moveTo>
                  <a:pt x="15177" y="1530"/>
                </a:moveTo>
                <a:lnTo>
                  <a:pt x="15162" y="1566"/>
                </a:lnTo>
                <a:lnTo>
                  <a:pt x="15052" y="1522"/>
                </a:lnTo>
                <a:lnTo>
                  <a:pt x="15066" y="1486"/>
                </a:lnTo>
                <a:lnTo>
                  <a:pt x="15177" y="1530"/>
                </a:lnTo>
                <a:close/>
                <a:moveTo>
                  <a:pt x="14996" y="1458"/>
                </a:moveTo>
                <a:lnTo>
                  <a:pt x="14981" y="1494"/>
                </a:lnTo>
                <a:lnTo>
                  <a:pt x="14871" y="1450"/>
                </a:lnTo>
                <a:lnTo>
                  <a:pt x="14886" y="1414"/>
                </a:lnTo>
                <a:lnTo>
                  <a:pt x="14996" y="1458"/>
                </a:lnTo>
                <a:close/>
                <a:moveTo>
                  <a:pt x="14815" y="1385"/>
                </a:moveTo>
                <a:lnTo>
                  <a:pt x="14801" y="1421"/>
                </a:lnTo>
                <a:lnTo>
                  <a:pt x="14691" y="1377"/>
                </a:lnTo>
                <a:lnTo>
                  <a:pt x="14705" y="1341"/>
                </a:lnTo>
                <a:lnTo>
                  <a:pt x="14815" y="1385"/>
                </a:lnTo>
                <a:close/>
                <a:moveTo>
                  <a:pt x="14634" y="1313"/>
                </a:moveTo>
                <a:lnTo>
                  <a:pt x="14620" y="1349"/>
                </a:lnTo>
                <a:lnTo>
                  <a:pt x="14510" y="1304"/>
                </a:lnTo>
                <a:lnTo>
                  <a:pt x="14524" y="1268"/>
                </a:lnTo>
                <a:lnTo>
                  <a:pt x="14634" y="1313"/>
                </a:lnTo>
                <a:close/>
                <a:moveTo>
                  <a:pt x="14454" y="1240"/>
                </a:moveTo>
                <a:lnTo>
                  <a:pt x="14439" y="1276"/>
                </a:lnTo>
                <a:lnTo>
                  <a:pt x="14329" y="1232"/>
                </a:lnTo>
                <a:lnTo>
                  <a:pt x="14343" y="1196"/>
                </a:lnTo>
                <a:lnTo>
                  <a:pt x="14454" y="1240"/>
                </a:lnTo>
                <a:close/>
                <a:moveTo>
                  <a:pt x="14273" y="1167"/>
                </a:moveTo>
                <a:lnTo>
                  <a:pt x="14258" y="1203"/>
                </a:lnTo>
                <a:lnTo>
                  <a:pt x="14148" y="1159"/>
                </a:lnTo>
                <a:lnTo>
                  <a:pt x="14163" y="1123"/>
                </a:lnTo>
                <a:lnTo>
                  <a:pt x="14273" y="1167"/>
                </a:lnTo>
                <a:close/>
                <a:moveTo>
                  <a:pt x="14071" y="535"/>
                </a:moveTo>
                <a:lnTo>
                  <a:pt x="14105" y="555"/>
                </a:lnTo>
                <a:lnTo>
                  <a:pt x="14044" y="657"/>
                </a:lnTo>
                <a:lnTo>
                  <a:pt x="14011" y="637"/>
                </a:lnTo>
                <a:lnTo>
                  <a:pt x="14071" y="535"/>
                </a:lnTo>
                <a:close/>
                <a:moveTo>
                  <a:pt x="14176" y="361"/>
                </a:moveTo>
                <a:lnTo>
                  <a:pt x="14209" y="381"/>
                </a:lnTo>
                <a:lnTo>
                  <a:pt x="14148" y="482"/>
                </a:lnTo>
                <a:lnTo>
                  <a:pt x="14115" y="462"/>
                </a:lnTo>
                <a:lnTo>
                  <a:pt x="14176" y="361"/>
                </a:lnTo>
                <a:close/>
                <a:moveTo>
                  <a:pt x="14280" y="186"/>
                </a:moveTo>
                <a:lnTo>
                  <a:pt x="14313" y="206"/>
                </a:lnTo>
                <a:lnTo>
                  <a:pt x="14252" y="308"/>
                </a:lnTo>
                <a:lnTo>
                  <a:pt x="14219" y="288"/>
                </a:lnTo>
                <a:lnTo>
                  <a:pt x="14280" y="186"/>
                </a:lnTo>
                <a:close/>
                <a:moveTo>
                  <a:pt x="14384" y="12"/>
                </a:moveTo>
                <a:lnTo>
                  <a:pt x="14417" y="32"/>
                </a:lnTo>
                <a:lnTo>
                  <a:pt x="14356" y="133"/>
                </a:lnTo>
                <a:lnTo>
                  <a:pt x="14323" y="114"/>
                </a:lnTo>
                <a:lnTo>
                  <a:pt x="14384" y="12"/>
                </a:lnTo>
                <a:close/>
              </a:path>
            </a:pathLst>
          </a:custGeom>
          <a:solidFill>
            <a:srgbClr val="EBEBEB"/>
          </a:solidFill>
          <a:ln w="9525">
            <a:noFill/>
            <a:round/>
            <a:headEnd/>
            <a:tailEnd/>
          </a:ln>
        </p:spPr>
        <p:txBody>
          <a:bodyPr vert="horz" wrap="square" lIns="151194" tIns="75597" rIns="151194" bIns="75597" numCol="1" anchor="t" anchorCtr="0" compatLnSpc="1">
            <a:prstTxWarp prst="textNoShape">
              <a:avLst/>
            </a:prstTxWarp>
          </a:bodyPr>
          <a:lstStyle/>
          <a:p>
            <a:endParaRPr lang="de-DE" sz="4167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FC6568EB-7A65-4947-8FCE-4211D6C0ABD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742848" y="20524500"/>
            <a:ext cx="6776967" cy="553610"/>
          </a:xfrm>
          <a:prstGeom prst="rect">
            <a:avLst/>
          </a:prstGeom>
          <a:noFill/>
        </p:spPr>
        <p:txBody>
          <a:bodyPr vert="horz" wrap="none" lIns="0" tIns="14400" rIns="0" bIns="0" rtlCol="0" anchor="t" anchorCtr="0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984" b="0" i="0" cap="none" baseline="0">
                <a:solidFill>
                  <a:schemeClr val="tx2"/>
                </a:solidFill>
                <a:latin typeface="+mn-lt"/>
              </a:defRPr>
            </a:lvl1pPr>
            <a:lvl2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2pPr>
            <a:lvl3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3pPr>
            <a:lvl4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4pPr>
            <a:lvl5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5pPr>
            <a:lvl6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6pPr>
            <a:lvl7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7pPr>
            <a:lvl8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8pPr>
            <a:lvl9pPr marL="0" indent="0" algn="l">
              <a:lnSpc>
                <a:spcPct val="100000"/>
              </a:lnSpc>
              <a:spcBef>
                <a:spcPts val="0"/>
              </a:spcBef>
              <a:defRPr sz="1984" b="0" i="0" cap="none" baseline="0">
                <a:latin typeface="+mn-lt"/>
              </a:defRPr>
            </a:lvl9pPr>
          </a:lstStyle>
          <a:p>
            <a:r>
              <a:rPr lang="de-DE" dirty="0" smtClean="0"/>
              <a:t>Frau Prof. Dr. Kirsten Thommes – Lehrstuhl für </a:t>
            </a:r>
            <a:r>
              <a:rPr lang="de-DE" dirty="0" err="1" smtClean="0"/>
              <a:t>Organizational</a:t>
            </a:r>
            <a:r>
              <a:rPr lang="de-DE" dirty="0" smtClean="0"/>
              <a:t> </a:t>
            </a:r>
            <a:r>
              <a:rPr lang="de-DE" dirty="0" err="1" smtClean="0"/>
              <a:t>Behavior</a:t>
            </a:r>
            <a:endParaRPr lang="de-DE" dirty="0"/>
          </a:p>
        </p:txBody>
      </p:sp>
      <p:pic>
        <p:nvPicPr>
          <p:cNvPr id="10" name="Grafik 9" hidden="1">
            <a:extLst>
              <a:ext uri="{FF2B5EF4-FFF2-40B4-BE49-F238E27FC236}">
                <a16:creationId xmlns:a16="http://schemas.microsoft.com/office/drawing/2014/main" id="{4D759283-1FCD-4FDD-A2C1-388AF6E4C119}"/>
              </a:ext>
            </a:extLst>
          </p:cNvPr>
          <p:cNvPicPr>
            <a:picLocks noChangeAspect="1"/>
          </p:cNvPicPr>
          <p:nvPr userDrawn="1"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5119350" cy="21383625"/>
          </a:xfrm>
          <a:prstGeom prst="rect">
            <a:avLst/>
          </a:prstGeom>
        </p:spPr>
      </p:pic>
      <p:sp>
        <p:nvSpPr>
          <p:cNvPr id="2" name="Titelplatzhalter 1">
            <a:extLst>
              <a:ext uri="{FF2B5EF4-FFF2-40B4-BE49-F238E27FC236}">
                <a16:creationId xmlns:a16="http://schemas.microsoft.com/office/drawing/2014/main" id="{2EC577E2-94BA-405A-9ADC-403B5C1D9E1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5472" y="2018042"/>
            <a:ext cx="13631038" cy="2485845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de-DE" dirty="0"/>
              <a:t>Headline</a:t>
            </a:r>
            <a:br>
              <a:rPr lang="de-DE" dirty="0"/>
            </a:br>
            <a:r>
              <a:rPr lang="de-DE" dirty="0"/>
              <a:t>auf zwei </a:t>
            </a:r>
            <a:r>
              <a:rPr lang="de-DE" dirty="0" smtClean="0"/>
              <a:t>Zeilen</a:t>
            </a:r>
            <a:br>
              <a:rPr lang="de-DE" dirty="0" smtClean="0"/>
            </a:br>
            <a:endParaRPr lang="de-DE" dirty="0"/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36FA682E-5CF8-4B4C-B86B-5237CEB1E98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45469" y="4620829"/>
            <a:ext cx="13631039" cy="14948277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pPr lvl="0"/>
            <a:r>
              <a:rPr lang="de-DE" dirty="0"/>
              <a:t>Fließtext als Einleitung auf erster Ebene // für Fließtext normal und diverse Aufzählung &gt;&gt; Menü &gt; Start &gt; Absatz &gt; Listenebne erhöhen </a:t>
            </a:r>
          </a:p>
          <a:p>
            <a:pPr lvl="1"/>
            <a:r>
              <a:rPr lang="de-DE" dirty="0"/>
              <a:t>Zweite Ebene</a:t>
            </a:r>
          </a:p>
          <a:p>
            <a:pPr lvl="2"/>
            <a:r>
              <a:rPr lang="de-DE" dirty="0"/>
              <a:t>Dritte Ebene</a:t>
            </a:r>
          </a:p>
          <a:p>
            <a:pPr lvl="3"/>
            <a:r>
              <a:rPr lang="de-DE" dirty="0"/>
              <a:t>Vierte Ebene</a:t>
            </a:r>
          </a:p>
          <a:p>
            <a:pPr lvl="4"/>
            <a:r>
              <a:rPr lang="de-DE" dirty="0"/>
              <a:t>Fünfte Ebene</a:t>
            </a:r>
          </a:p>
          <a:p>
            <a:pPr lvl="5"/>
            <a:r>
              <a:rPr lang="de-DE" dirty="0"/>
              <a:t>Sechste Ebene</a:t>
            </a:r>
          </a:p>
          <a:p>
            <a:pPr lvl="6"/>
            <a:r>
              <a:rPr lang="de-DE" dirty="0"/>
              <a:t>Siebte Ebene</a:t>
            </a:r>
          </a:p>
          <a:p>
            <a:pPr lvl="7"/>
            <a:r>
              <a:rPr lang="de-DE" dirty="0"/>
              <a:t>Achte Ebene</a:t>
            </a:r>
          </a:p>
          <a:p>
            <a:pPr lvl="8"/>
            <a:r>
              <a:rPr lang="de-DE" dirty="0"/>
              <a:t>Neunte Ebene</a:t>
            </a:r>
          </a:p>
        </p:txBody>
      </p:sp>
      <p:sp>
        <p:nvSpPr>
          <p:cNvPr id="4" name="Textfeld 3"/>
          <p:cNvSpPr txBox="1"/>
          <p:nvPr userDrawn="1"/>
        </p:nvSpPr>
        <p:spPr>
          <a:xfrm>
            <a:off x="6601883" y="20306954"/>
            <a:ext cx="8217577" cy="6740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de-DE" sz="1890" dirty="0" smtClean="0">
                <a:solidFill>
                  <a:schemeClr val="tx2"/>
                </a:solidFill>
              </a:rPr>
              <a:t>(Gruppennumme</a:t>
            </a:r>
            <a:r>
              <a:rPr lang="de-DE" sz="1890" baseline="0" dirty="0" smtClean="0">
                <a:solidFill>
                  <a:schemeClr val="tx2"/>
                </a:solidFill>
              </a:rPr>
              <a:t>r oder –</a:t>
            </a:r>
            <a:r>
              <a:rPr lang="de-DE" sz="1890" baseline="0" dirty="0" err="1" smtClean="0">
                <a:solidFill>
                  <a:schemeClr val="tx2"/>
                </a:solidFill>
              </a:rPr>
              <a:t>name</a:t>
            </a:r>
            <a:r>
              <a:rPr lang="de-DE" sz="1890" baseline="0" dirty="0" smtClean="0">
                <a:solidFill>
                  <a:schemeClr val="tx2"/>
                </a:solidFill>
              </a:rPr>
              <a:t>)</a:t>
            </a:r>
          </a:p>
          <a:p>
            <a:pPr algn="r"/>
            <a:r>
              <a:rPr lang="de-DE" sz="1890" dirty="0" smtClean="0">
                <a:solidFill>
                  <a:schemeClr val="tx2"/>
                </a:solidFill>
              </a:rPr>
              <a:t>Name(n) und Matrikelnummer(n)</a:t>
            </a:r>
            <a:endParaRPr lang="de-DE" sz="1890" dirty="0">
              <a:solidFill>
                <a:schemeClr val="tx2"/>
              </a:solidFill>
            </a:endParaRPr>
          </a:p>
        </p:txBody>
      </p:sp>
      <p:pic>
        <p:nvPicPr>
          <p:cNvPr id="6" name="Grafik 5"/>
          <p:cNvPicPr>
            <a:picLocks noChangeAspect="1"/>
          </p:cNvPicPr>
          <p:nvPr userDrawn="1"/>
        </p:nvPicPr>
        <p:blipFill>
          <a:blip r:embed="rId13"/>
          <a:stretch>
            <a:fillRect/>
          </a:stretch>
        </p:blipFill>
        <p:spPr>
          <a:xfrm>
            <a:off x="412373" y="239607"/>
            <a:ext cx="1772362" cy="164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388539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2" r:id="rId1"/>
    <p:sldLayoutId id="2147483693" r:id="rId2"/>
    <p:sldLayoutId id="2147483667" r:id="rId3"/>
    <p:sldLayoutId id="2147483650" r:id="rId4"/>
    <p:sldLayoutId id="2147483690" r:id="rId5"/>
    <p:sldLayoutId id="2147483661" r:id="rId6"/>
    <p:sldLayoutId id="2147483689" r:id="rId7"/>
    <p:sldLayoutId id="2147483666" r:id="rId8"/>
  </p:sldLayoutIdLst>
  <p:timing>
    <p:tnLst>
      <p:par>
        <p:cTn id="1" dur="indefinite" restart="never" nodeType="tmRoot"/>
      </p:par>
    </p:tnLst>
  </p:timing>
  <p:hf hdr="0"/>
  <p:txStyles>
    <p:titleStyle>
      <a:lvl1pPr marL="0" indent="0" algn="l" defTabSz="1133778" rtl="0" eaLnBrk="1" latinLnBrk="0" hangingPunct="1">
        <a:lnSpc>
          <a:spcPct val="93000"/>
        </a:lnSpc>
        <a:spcBef>
          <a:spcPts val="0"/>
        </a:spcBef>
        <a:buFont typeface="Arial" panose="020B0604020202020204" pitchFamily="34" charset="0"/>
        <a:buNone/>
        <a:defRPr sz="5291" b="1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0" indent="0" algn="l" defTabSz="1133778" rtl="0" eaLnBrk="1" latinLnBrk="0" hangingPunct="1">
        <a:lnSpc>
          <a:spcPct val="100000"/>
        </a:lnSpc>
        <a:spcBef>
          <a:spcPts val="0"/>
        </a:spcBef>
        <a:buFont typeface="Arial" panose="020B0604020202020204" pitchFamily="34" charset="0"/>
        <a:buNone/>
        <a:defRPr sz="3307" b="1" kern="1200">
          <a:solidFill>
            <a:schemeClr val="tx1"/>
          </a:solidFill>
          <a:latin typeface="+mj-lt"/>
          <a:ea typeface="+mn-ea"/>
          <a:cs typeface="+mn-cs"/>
        </a:defRPr>
      </a:lvl1pPr>
      <a:lvl2pPr marL="0" indent="0" algn="l" defTabSz="1133778" rtl="0" eaLnBrk="1" latinLnBrk="0" hangingPunct="1">
        <a:lnSpc>
          <a:spcPct val="100000"/>
        </a:lnSpc>
        <a:spcBef>
          <a:spcPts val="0"/>
        </a:spcBef>
        <a:buSzPct val="70000"/>
        <a:buFont typeface="Wingdings 2" panose="05020102010507070707" pitchFamily="18" charset="2"/>
        <a:buNone/>
        <a:defRPr sz="3307" b="0" kern="1200">
          <a:solidFill>
            <a:schemeClr val="tx1"/>
          </a:solidFill>
          <a:latin typeface="+mn-lt"/>
          <a:ea typeface="+mn-ea"/>
          <a:cs typeface="+mn-cs"/>
        </a:defRPr>
      </a:lvl2pPr>
      <a:lvl3pPr marL="416612" indent="-416612" algn="l" defTabSz="1133778" rtl="0" eaLnBrk="1" latinLnBrk="0" hangingPunct="1">
        <a:lnSpc>
          <a:spcPct val="100000"/>
        </a:lnSpc>
        <a:spcBef>
          <a:spcPts val="0"/>
        </a:spcBef>
        <a:buClr>
          <a:schemeClr val="accent1"/>
        </a:buClr>
        <a:buSzPct val="70000"/>
        <a:buFont typeface="Wingdings 2" panose="05020102010507070707" pitchFamily="18" charset="2"/>
        <a:buChar char=""/>
        <a:defRPr sz="3307" b="1" kern="1200">
          <a:solidFill>
            <a:schemeClr val="accent1"/>
          </a:solidFill>
          <a:latin typeface="+mj-lt"/>
          <a:ea typeface="+mn-ea"/>
          <a:cs typeface="+mn-cs"/>
        </a:defRPr>
      </a:lvl3pPr>
      <a:lvl4pPr marL="773707" indent="-386853" algn="l" defTabSz="1133778" rtl="0" eaLnBrk="1" latinLnBrk="0" hangingPunct="1">
        <a:lnSpc>
          <a:spcPct val="100000"/>
        </a:lnSpc>
        <a:spcBef>
          <a:spcPts val="0"/>
        </a:spcBef>
        <a:buClr>
          <a:schemeClr val="accent1"/>
        </a:buClr>
        <a:buSzPct val="75000"/>
        <a:buFont typeface="Wingdings 2" panose="05020102010507070707" pitchFamily="18" charset="2"/>
        <a:buChar char=""/>
        <a:defRPr sz="3307" kern="1200">
          <a:solidFill>
            <a:schemeClr val="tx1"/>
          </a:solidFill>
          <a:latin typeface="+mn-lt"/>
          <a:ea typeface="+mn-ea"/>
          <a:cs typeface="+mn-cs"/>
        </a:defRPr>
      </a:lvl4pPr>
      <a:lvl5pPr marL="952254" indent="-196403" algn="l" defTabSz="1133778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Font typeface="Arial" panose="020B0604020202020204" pitchFamily="34" charset="0"/>
        <a:buChar char="•"/>
        <a:defRPr sz="2645" kern="1200">
          <a:solidFill>
            <a:schemeClr val="tx1"/>
          </a:solidFill>
          <a:latin typeface="+mn-lt"/>
          <a:ea typeface="+mn-ea"/>
          <a:cs typeface="+mn-cs"/>
        </a:defRPr>
      </a:lvl5pPr>
      <a:lvl6pPr marL="416612" indent="-416612" algn="l" defTabSz="1133778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2645" kern="1200">
          <a:solidFill>
            <a:schemeClr val="tx1"/>
          </a:solidFill>
          <a:latin typeface="+mn-lt"/>
          <a:ea typeface="+mn-ea"/>
          <a:cs typeface="+mn-cs"/>
        </a:defRPr>
      </a:lvl6pPr>
      <a:lvl7pPr marL="416612" indent="-416612" algn="l" defTabSz="1133778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2645" kern="1200">
          <a:solidFill>
            <a:schemeClr val="tx1"/>
          </a:solidFill>
          <a:latin typeface="+mn-lt"/>
          <a:ea typeface="+mn-ea"/>
          <a:cs typeface="+mn-cs"/>
        </a:defRPr>
      </a:lvl7pPr>
      <a:lvl8pPr marL="416612" indent="-416612" algn="l" defTabSz="1133778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2645" kern="1200">
          <a:solidFill>
            <a:schemeClr val="tx1"/>
          </a:solidFill>
          <a:latin typeface="+mn-lt"/>
          <a:ea typeface="+mn-ea"/>
          <a:cs typeface="+mn-cs"/>
        </a:defRPr>
      </a:lvl8pPr>
      <a:lvl9pPr marL="416612" indent="-416612" algn="l" defTabSz="1133778" rtl="0" eaLnBrk="1" latinLnBrk="0" hangingPunct="1">
        <a:lnSpc>
          <a:spcPct val="104000"/>
        </a:lnSpc>
        <a:spcBef>
          <a:spcPts val="0"/>
        </a:spcBef>
        <a:buClr>
          <a:schemeClr val="accent1"/>
        </a:buClr>
        <a:buSzPct val="80000"/>
        <a:buFont typeface="Arial Narrow" panose="020B0606020202030204" pitchFamily="34" charset="0"/>
        <a:buChar char="●"/>
        <a:defRPr sz="264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1pPr>
      <a:lvl2pPr marL="566890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2pPr>
      <a:lvl3pPr marL="1133778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3pPr>
      <a:lvl4pPr marL="1700667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4pPr>
      <a:lvl5pPr marL="2267554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5pPr>
      <a:lvl6pPr marL="2834443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6pPr>
      <a:lvl7pPr marL="3401332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7pPr>
      <a:lvl8pPr marL="3968220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8pPr>
      <a:lvl9pPr marL="4535108" algn="l" defTabSz="1133778" rtl="0" eaLnBrk="1" latinLnBrk="0" hangingPunct="1">
        <a:defRPr sz="2233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/>
    </p:ext>
  </p:extLst>
</p:sldMaster>
</file>

<file path=ppt/theme/theme1.xml><?xml version="1.0" encoding="utf-8"?>
<a:theme xmlns:a="http://schemas.openxmlformats.org/drawingml/2006/main" name="POWERPOINT MASTER UNIVERSITÄT PADERBORN">
  <a:themeElements>
    <a:clrScheme name="UNIVERSITÄT PADERBORN">
      <a:dk1>
        <a:srgbClr val="555555"/>
      </a:dk1>
      <a:lt1>
        <a:sysClr val="window" lastClr="FFFFFF"/>
      </a:lt1>
      <a:dk2>
        <a:srgbClr val="00205B"/>
      </a:dk2>
      <a:lt2>
        <a:srgbClr val="C7C9C7"/>
      </a:lt2>
      <a:accent1>
        <a:srgbClr val="18B0E2"/>
      </a:accent1>
      <a:accent2>
        <a:srgbClr val="D73367"/>
      </a:accent2>
      <a:accent3>
        <a:srgbClr val="007FB9"/>
      </a:accent3>
      <a:accent4>
        <a:srgbClr val="A4C424"/>
      </a:accent4>
      <a:accent5>
        <a:srgbClr val="F29512"/>
      </a:accent5>
      <a:accent6>
        <a:srgbClr val="A93983"/>
      </a:accent6>
      <a:hlink>
        <a:srgbClr val="555555"/>
      </a:hlink>
      <a:folHlink>
        <a:srgbClr val="555555"/>
      </a:folHlink>
    </a:clrScheme>
    <a:fontScheme name="UNIVERSITÄT PADERBORN">
      <a:majorFont>
        <a:latin typeface="Arial Narrow"/>
        <a:ea typeface=""/>
        <a:cs typeface=""/>
      </a:majorFont>
      <a:minorFont>
        <a:latin typeface="Arial Narrow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tx2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PPT_UPD_01.potx" id="{80B59CCB-93C5-4A60-A435-0EEA5096093B}" vid="{F90AA9D4-5DD9-4CCF-9F66-61777D3683D3}"/>
    </a:ext>
  </a:extLst>
</a:theme>
</file>

<file path=ppt/theme/theme2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PPT_UPD_Arial_01 (002)</Template>
  <TotalTime>0</TotalTime>
  <Words>0</Words>
  <Application>Microsoft Office PowerPoint</Application>
  <PresentationFormat>Benutzerdefiniert</PresentationFormat>
  <Paragraphs>0</Paragraphs>
  <Slides>0</Slides>
  <Notes>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4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0</vt:i4>
      </vt:variant>
    </vt:vector>
  </HeadingPairs>
  <TitlesOfParts>
    <vt:vector size="5" baseType="lpstr">
      <vt:lpstr>Arial</vt:lpstr>
      <vt:lpstr>Arial Narrow</vt:lpstr>
      <vt:lpstr>Calibri</vt:lpstr>
      <vt:lpstr>Wingdings 2</vt:lpstr>
      <vt:lpstr>POWERPOINT MASTER UNIVERSITÄT PADERBORN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NAME FACHBEREICH ODER INSTITUTION</dc:title>
  <dc:creator>Cramer, Christina</dc:creator>
  <cp:lastModifiedBy>Leona Bork</cp:lastModifiedBy>
  <cp:revision>121</cp:revision>
  <dcterms:created xsi:type="dcterms:W3CDTF">2018-04-26T11:38:10Z</dcterms:created>
  <dcterms:modified xsi:type="dcterms:W3CDTF">2019-12-19T10:27:10Z</dcterms:modified>
</cp:coreProperties>
</file>