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elfolie Logo UP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2852936"/>
            <a:ext cx="7772400" cy="1008112"/>
          </a:xfrm>
          <a:prstGeom prst="rect">
            <a:avLst/>
          </a:prstGeom>
        </p:spPr>
        <p:txBody>
          <a:bodyPr anchor="ctr"/>
          <a:lstStyle>
            <a:lvl1pPr algn="l">
              <a:defRPr sz="2800" b="1" cap="all"/>
            </a:lvl1pPr>
          </a:lstStyle>
          <a:p>
            <a:r>
              <a:rPr lang="en-GB" noProof="0" dirty="0" smtClean="0"/>
              <a:t>Title of the presentation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945037"/>
            <a:ext cx="7772400" cy="10681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D7F086-F80D-4DB7-A0B5-E1CB06D7E071}" type="datetime1">
              <a:rPr lang="en-US" sz="1250" noProof="0" smtClean="0">
                <a:latin typeface="+mj-lt"/>
              </a:rPr>
              <a:pPr/>
              <a:t>10/14/2016</a:t>
            </a:fld>
            <a:endParaRPr lang="en-US" sz="1250" noProof="0" dirty="0">
              <a:latin typeface="+mj-lt"/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z="1250" dirty="0" smtClean="0">
                <a:latin typeface="+mj-lt"/>
              </a:rPr>
              <a:t>Department of Organizational, Media and Sports Economics </a:t>
            </a:r>
            <a:r>
              <a:rPr lang="de-DE" sz="1250" dirty="0" smtClean="0">
                <a:latin typeface="+mj-lt"/>
              </a:rPr>
              <a:t>, Prof. Dr. Bernd Frick</a:t>
            </a:r>
            <a:endParaRPr lang="de-DE" sz="1250" dirty="0">
              <a:latin typeface="+mj-lt"/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448251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DB3E4DE-64A6-41E0-BE24-9E2DAAC208DE}" type="slidenum">
              <a:rPr lang="en-GB" sz="1250" noProof="0" smtClean="0">
                <a:latin typeface="+mj-lt"/>
              </a:rPr>
              <a:pPr/>
              <a:t>‹Nr.›</a:t>
            </a:fld>
            <a:endParaRPr lang="en-GB" sz="1250" noProof="0" dirty="0">
              <a:latin typeface="+mj-lt"/>
            </a:endParaRPr>
          </a:p>
        </p:txBody>
      </p:sp>
      <p:sp>
        <p:nvSpPr>
          <p:cNvPr id="11" name="AutoShape 4"/>
          <p:cNvSpPr>
            <a:spLocks noChangeArrowheads="1"/>
          </p:cNvSpPr>
          <p:nvPr userDrawn="1"/>
        </p:nvSpPr>
        <p:spPr bwMode="auto">
          <a:xfrm flipH="1" flipV="1">
            <a:off x="2052440" y="3861619"/>
            <a:ext cx="64800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 userDrawn="1"/>
        </p:nvSpPr>
        <p:spPr bwMode="auto">
          <a:xfrm>
            <a:off x="395536" y="638444"/>
            <a:ext cx="85392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13" name="Picture 3" descr="C:\Users\lenaholz\AppData\Local\Temp\Rar$DI00.322\UPB_Logo_RGB_1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624"/>
            <a:ext cx="1725926" cy="45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448251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DB3E4DE-64A6-41E0-BE24-9E2DAAC208DE}" type="slidenum">
              <a:rPr lang="de-DE" sz="1250" smtClean="0">
                <a:latin typeface="+mj-lt"/>
              </a:rPr>
              <a:pPr/>
              <a:t>‹Nr.›</a:t>
            </a:fld>
            <a:endParaRPr lang="de-DE" sz="1250" dirty="0">
              <a:latin typeface="+mj-lt"/>
            </a:endParaRPr>
          </a:p>
        </p:txBody>
      </p:sp>
      <p:sp>
        <p:nvSpPr>
          <p:cNvPr id="16" name="Line 5"/>
          <p:cNvSpPr>
            <a:spLocks noChangeShapeType="1"/>
          </p:cNvSpPr>
          <p:nvPr userDrawn="1"/>
        </p:nvSpPr>
        <p:spPr bwMode="auto">
          <a:xfrm flipV="1">
            <a:off x="710202" y="6453336"/>
            <a:ext cx="7924800" cy="0"/>
          </a:xfrm>
          <a:prstGeom prst="line">
            <a:avLst/>
          </a:prstGeom>
          <a:noFill/>
          <a:ln w="3175">
            <a:solidFill>
              <a:srgbClr val="36469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8" name="Inhaltsplatzhalter 18"/>
          <p:cNvSpPr>
            <a:spLocks noGrp="1"/>
          </p:cNvSpPr>
          <p:nvPr>
            <p:ph sz="quarter" idx="10" hasCustomPrompt="1"/>
          </p:nvPr>
        </p:nvSpPr>
        <p:spPr>
          <a:xfrm>
            <a:off x="395536" y="837328"/>
            <a:ext cx="8535600" cy="5544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20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8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Symbol" pitchFamily="18" charset="2"/>
              <a:buChar char="-"/>
              <a:defRPr lang="de-DE" sz="16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Symbol" pitchFamily="18" charset="2"/>
              <a:buChar char="-"/>
              <a:defRPr lang="de-DE" sz="16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Symbol" pitchFamily="18" charset="2"/>
              <a:buChar char="-"/>
              <a:defRPr lang="de-DE" sz="16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Text</a:t>
            </a:r>
          </a:p>
          <a:p>
            <a:pPr lvl="2"/>
            <a:r>
              <a:rPr lang="de-DE" dirty="0" smtClean="0"/>
              <a:t>Text</a:t>
            </a:r>
          </a:p>
          <a:p>
            <a:pPr lvl="3"/>
            <a:r>
              <a:rPr lang="de-DE" dirty="0" smtClean="0"/>
              <a:t>Text</a:t>
            </a:r>
          </a:p>
          <a:p>
            <a:pPr lvl="4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395536" y="188696"/>
            <a:ext cx="8535600" cy="504000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de-DE" dirty="0" smtClean="0"/>
              <a:t>Title</a:t>
            </a:r>
            <a:endParaRPr lang="de-DE" dirty="0"/>
          </a:p>
        </p:txBody>
      </p:sp>
      <p:sp>
        <p:nvSpPr>
          <p:cNvPr id="20" name="AutoShape 4"/>
          <p:cNvSpPr>
            <a:spLocks noChangeArrowheads="1"/>
          </p:cNvSpPr>
          <p:nvPr userDrawn="1"/>
        </p:nvSpPr>
        <p:spPr bwMode="auto">
          <a:xfrm>
            <a:off x="395536" y="638444"/>
            <a:ext cx="85392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21" name="Picture 3" descr="C:\Users\lenaholz\AppData\Local\Temp\Rar$DI00.322\UPB_Logo_RGB_1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624"/>
            <a:ext cx="1725926" cy="453600"/>
          </a:xfrm>
          <a:prstGeom prst="rect">
            <a:avLst/>
          </a:prstGeom>
          <a:noFill/>
        </p:spPr>
      </p:pic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z="1250" dirty="0" smtClean="0">
                <a:latin typeface="+mj-lt"/>
              </a:rPr>
              <a:t>Department of Organizational, Media and Sports Economics</a:t>
            </a:r>
            <a:r>
              <a:rPr lang="de-DE" sz="1250" dirty="0" smtClean="0">
                <a:latin typeface="+mj-lt"/>
              </a:rPr>
              <a:t>, Prof. Dr. Bernd Frick</a:t>
            </a:r>
            <a:endParaRPr lang="de-DE" sz="1250" dirty="0">
              <a:latin typeface="+mj-lt"/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D7F086-F80D-4DB7-A0B5-E1CB06D7E071}" type="datetime1">
              <a:rPr lang="en-US" sz="1250" noProof="0" smtClean="0">
                <a:latin typeface="+mj-lt"/>
              </a:rPr>
              <a:pPr/>
              <a:t>10/14/2016</a:t>
            </a:fld>
            <a:endParaRPr lang="en-US" sz="1250" noProof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908720"/>
            <a:ext cx="4038600" cy="52174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2000" b="0" kern="120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800" b="0" kern="120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Text</a:t>
            </a:r>
          </a:p>
          <a:p>
            <a:pPr lvl="2"/>
            <a:r>
              <a:rPr lang="de-DE" dirty="0" smtClean="0"/>
              <a:t>Text</a:t>
            </a:r>
          </a:p>
          <a:p>
            <a:pPr lvl="3"/>
            <a:r>
              <a:rPr lang="de-DE" dirty="0" smtClean="0"/>
              <a:t>Text</a:t>
            </a:r>
          </a:p>
          <a:p>
            <a:pPr lvl="4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908720"/>
            <a:ext cx="4038600" cy="52174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20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8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364694"/>
              </a:buClr>
              <a:buFont typeface="Wingdings" pitchFamily="2" charset="2"/>
              <a:buChar char="§"/>
              <a:defRPr lang="de-DE" sz="1600" b="0" kern="1200" dirty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Text</a:t>
            </a:r>
          </a:p>
          <a:p>
            <a:pPr lvl="2"/>
            <a:r>
              <a:rPr lang="de-DE" dirty="0" smtClean="0"/>
              <a:t>Text</a:t>
            </a:r>
          </a:p>
          <a:p>
            <a:pPr lvl="3"/>
            <a:r>
              <a:rPr lang="de-DE" dirty="0" smtClean="0"/>
              <a:t>Text</a:t>
            </a:r>
          </a:p>
          <a:p>
            <a:pPr lvl="4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448251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DB3E4DE-64A6-41E0-BE24-9E2DAAC208DE}" type="slidenum">
              <a:rPr lang="de-DE" sz="1250" smtClean="0">
                <a:latin typeface="+mj-lt"/>
              </a:rPr>
              <a:pPr/>
              <a:t>‹Nr.›</a:t>
            </a:fld>
            <a:endParaRPr lang="de-DE" sz="1250" dirty="0">
              <a:latin typeface="+mj-lt"/>
            </a:endParaRPr>
          </a:p>
        </p:txBody>
      </p:sp>
      <p:sp>
        <p:nvSpPr>
          <p:cNvPr id="11" name="Line 5"/>
          <p:cNvSpPr>
            <a:spLocks noChangeShapeType="1"/>
          </p:cNvSpPr>
          <p:nvPr userDrawn="1"/>
        </p:nvSpPr>
        <p:spPr bwMode="auto">
          <a:xfrm flipV="1">
            <a:off x="710202" y="6453336"/>
            <a:ext cx="7924800" cy="0"/>
          </a:xfrm>
          <a:prstGeom prst="line">
            <a:avLst/>
          </a:prstGeom>
          <a:noFill/>
          <a:ln w="3175">
            <a:solidFill>
              <a:srgbClr val="36469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" name="Titel 18"/>
          <p:cNvSpPr>
            <a:spLocks noGrp="1"/>
          </p:cNvSpPr>
          <p:nvPr>
            <p:ph type="title" hasCustomPrompt="1"/>
          </p:nvPr>
        </p:nvSpPr>
        <p:spPr>
          <a:xfrm>
            <a:off x="395536" y="188696"/>
            <a:ext cx="8535600" cy="504000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de-DE" dirty="0" smtClean="0"/>
              <a:t>Title</a:t>
            </a:r>
            <a:endParaRPr lang="de-DE" dirty="0"/>
          </a:p>
        </p:txBody>
      </p:sp>
      <p:sp>
        <p:nvSpPr>
          <p:cNvPr id="13" name="AutoShape 4"/>
          <p:cNvSpPr>
            <a:spLocks noChangeArrowheads="1"/>
          </p:cNvSpPr>
          <p:nvPr userDrawn="1"/>
        </p:nvSpPr>
        <p:spPr bwMode="auto">
          <a:xfrm>
            <a:off x="395536" y="638444"/>
            <a:ext cx="85392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14" name="Picture 3" descr="C:\Users\lenaholz\AppData\Local\Temp\Rar$DI00.322\UPB_Logo_RGB_1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624"/>
            <a:ext cx="1725926" cy="453600"/>
          </a:xfrm>
          <a:prstGeom prst="rect">
            <a:avLst/>
          </a:prstGeom>
          <a:noFill/>
        </p:spPr>
      </p:pic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z="1250" dirty="0" smtClean="0">
                <a:latin typeface="+mj-lt"/>
              </a:rPr>
              <a:t>Department of Organizational, Media and Sports Economics</a:t>
            </a:r>
            <a:r>
              <a:rPr lang="de-DE" sz="1250" dirty="0" smtClean="0">
                <a:latin typeface="+mj-lt"/>
              </a:rPr>
              <a:t>, Prof. Dr. Bernd Frick</a:t>
            </a:r>
            <a:endParaRPr lang="de-DE" sz="1250" dirty="0">
              <a:latin typeface="+mj-lt"/>
            </a:endParaRP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D7F086-F80D-4DB7-A0B5-E1CB06D7E071}" type="datetime1">
              <a:rPr lang="en-US" sz="1250" noProof="0" smtClean="0">
                <a:latin typeface="+mj-lt"/>
              </a:rPr>
              <a:pPr/>
              <a:t>10/14/2016</a:t>
            </a:fld>
            <a:endParaRPr lang="en-US" sz="1250" noProof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448251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DB3E4DE-64A6-41E0-BE24-9E2DAAC208DE}" type="slidenum">
              <a:rPr lang="de-DE" sz="1250" smtClean="0">
                <a:latin typeface="+mj-lt"/>
              </a:rPr>
              <a:pPr/>
              <a:t>‹Nr.›</a:t>
            </a:fld>
            <a:endParaRPr lang="de-DE" sz="1250" dirty="0">
              <a:latin typeface="+mj-lt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flipV="1">
            <a:off x="710202" y="6453336"/>
            <a:ext cx="7924800" cy="0"/>
          </a:xfrm>
          <a:prstGeom prst="line">
            <a:avLst/>
          </a:prstGeom>
          <a:noFill/>
          <a:ln w="3175">
            <a:solidFill>
              <a:srgbClr val="36469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Titel 18"/>
          <p:cNvSpPr>
            <a:spLocks noGrp="1"/>
          </p:cNvSpPr>
          <p:nvPr>
            <p:ph type="title" hasCustomPrompt="1"/>
          </p:nvPr>
        </p:nvSpPr>
        <p:spPr>
          <a:xfrm>
            <a:off x="395536" y="188696"/>
            <a:ext cx="8535600" cy="504000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de-DE" dirty="0" smtClean="0"/>
              <a:t>Title</a:t>
            </a:r>
            <a:endParaRPr lang="de-DE" dirty="0"/>
          </a:p>
        </p:txBody>
      </p:sp>
      <p:sp>
        <p:nvSpPr>
          <p:cNvPr id="11" name="AutoShape 4"/>
          <p:cNvSpPr>
            <a:spLocks noChangeArrowheads="1"/>
          </p:cNvSpPr>
          <p:nvPr userDrawn="1"/>
        </p:nvSpPr>
        <p:spPr bwMode="auto">
          <a:xfrm>
            <a:off x="395536" y="638444"/>
            <a:ext cx="8539200" cy="71437"/>
          </a:xfrm>
          <a:custGeom>
            <a:avLst/>
            <a:gdLst>
              <a:gd name="G0" fmla="+- 687 0 0"/>
            </a:gdLst>
            <a:ahLst/>
            <a:cxnLst>
              <a:cxn ang="0">
                <a:pos x="0" y="0"/>
              </a:cxn>
              <a:cxn ang="0">
                <a:pos x="687" y="0"/>
              </a:cxn>
              <a:cxn ang="0">
                <a:pos x="687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87" y="0"/>
                </a:lnTo>
                <a:lnTo>
                  <a:pt x="687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64694"/>
          </a:solidFill>
          <a:ln w="9525">
            <a:solidFill>
              <a:srgbClr val="364694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12" name="Picture 3" descr="C:\Users\lenaholz\AppData\Local\Temp\Rar$DI00.322\UPB_Logo_RGB_1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624"/>
            <a:ext cx="1725926" cy="453600"/>
          </a:xfrm>
          <a:prstGeom prst="rect">
            <a:avLst/>
          </a:prstGeom>
          <a:noFill/>
        </p:spPr>
      </p:pic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z="1250" dirty="0" smtClean="0">
                <a:latin typeface="+mj-lt"/>
              </a:rPr>
              <a:t>Department of Organizational, Media and Sports Economics</a:t>
            </a:r>
            <a:r>
              <a:rPr lang="de-DE" sz="1250" dirty="0" smtClean="0">
                <a:latin typeface="+mj-lt"/>
              </a:rPr>
              <a:t>, Prof. Dr. Bernd Frick</a:t>
            </a:r>
            <a:endParaRPr lang="de-DE" sz="1250" dirty="0">
              <a:latin typeface="+mj-lt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D7F086-F80D-4DB7-A0B5-E1CB06D7E071}" type="datetime1">
              <a:rPr lang="en-US" sz="1250" noProof="0" smtClean="0">
                <a:latin typeface="+mj-lt"/>
              </a:rPr>
              <a:pPr/>
              <a:t>10/14/2016</a:t>
            </a:fld>
            <a:endParaRPr lang="en-US" sz="1250" noProof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2"/>
          <p:cNvSpPr>
            <a:spLocks noChangeArrowheads="1"/>
          </p:cNvSpPr>
          <p:nvPr userDrawn="1"/>
        </p:nvSpPr>
        <p:spPr bwMode="auto">
          <a:xfrm>
            <a:off x="0" y="3025055"/>
            <a:ext cx="215900" cy="3832225"/>
          </a:xfrm>
          <a:prstGeom prst="rect">
            <a:avLst/>
          </a:prstGeom>
          <a:solidFill>
            <a:srgbClr val="364694"/>
          </a:solidFill>
          <a:ln w="9525">
            <a:solidFill>
              <a:srgbClr val="36469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" name="Rectangle 27"/>
          <p:cNvSpPr>
            <a:spLocks noChangeArrowheads="1"/>
          </p:cNvSpPr>
          <p:nvPr userDrawn="1"/>
        </p:nvSpPr>
        <p:spPr bwMode="auto">
          <a:xfrm>
            <a:off x="0" y="926476"/>
            <a:ext cx="71438" cy="5929200"/>
          </a:xfrm>
          <a:prstGeom prst="rect">
            <a:avLst/>
          </a:prstGeom>
          <a:solidFill>
            <a:srgbClr val="364694"/>
          </a:solidFill>
          <a:ln w="9525">
            <a:solidFill>
              <a:srgbClr val="36469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" name="Rectangle 2"/>
          <p:cNvSpPr txBox="1">
            <a:spLocks noChangeArrowheads="1"/>
          </p:cNvSpPr>
          <p:nvPr userDrawn="1"/>
        </p:nvSpPr>
        <p:spPr bwMode="auto">
          <a:xfrm>
            <a:off x="395536" y="188640"/>
            <a:ext cx="853981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spcBef>
                <a:spcPct val="0"/>
              </a:spcBef>
              <a:defRPr/>
            </a:pPr>
            <a:endParaRPr lang="de-DE" sz="24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 userDrawn="1"/>
        </p:nvSpPr>
        <p:spPr bwMode="auto">
          <a:xfrm>
            <a:off x="395537" y="836712"/>
            <a:ext cx="853418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364694"/>
              </a:buClr>
              <a:buSzPct val="100000"/>
              <a:buFont typeface="Wingdings" pitchFamily="2" charset="2"/>
              <a:buChar char="§"/>
              <a:defRPr/>
            </a:pPr>
            <a:endParaRPr lang="de-DE" sz="16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/>
              <a:t>The </a:t>
            </a:r>
            <a:r>
              <a:rPr lang="de-DE" dirty="0" err="1" smtClean="0"/>
              <a:t>Presentation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Department of Organizational, Media and Sports </a:t>
            </a:r>
            <a:r>
              <a:rPr lang="en-US" dirty="0" smtClean="0"/>
              <a:t>Economics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Prof. Dr. Bernd Frick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3E4DE-64A6-41E0-BE24-9E2DAAC208DE}" type="slidenum">
              <a:rPr lang="de-DE" sz="1250" smtClean="0">
                <a:latin typeface="+mj-lt"/>
              </a:rPr>
              <a:pPr/>
              <a:t>2</a:t>
            </a:fld>
            <a:endParaRPr lang="de-DE" sz="1250" dirty="0"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250" smtClean="0">
                <a:latin typeface="+mj-lt"/>
              </a:rPr>
              <a:t>Department of Organizational, Media and Sports Economics</a:t>
            </a:r>
            <a:r>
              <a:rPr lang="de-DE" sz="1250" smtClean="0">
                <a:latin typeface="+mj-lt"/>
              </a:rPr>
              <a:t>, Prof. Dr. Bernd Frick</a:t>
            </a:r>
            <a:endParaRPr lang="de-DE" sz="1250" dirty="0">
              <a:latin typeface="+mj-lt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D7F086-F80D-4DB7-A0B5-E1CB06D7E071}" type="datetime1">
              <a:rPr lang="en-US" sz="1250" noProof="0" smtClean="0">
                <a:latin typeface="+mj-lt"/>
              </a:rPr>
              <a:pPr/>
              <a:t>10/14/2016</a:t>
            </a:fld>
            <a:endParaRPr lang="en-US" sz="1250" noProof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098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3E4DE-64A6-41E0-BE24-9E2DAAC208DE}" type="slidenum">
              <a:rPr lang="de-DE" sz="1250" smtClean="0">
                <a:latin typeface="+mj-lt"/>
              </a:rPr>
              <a:pPr/>
              <a:t>3</a:t>
            </a:fld>
            <a:endParaRPr lang="de-DE" sz="1250" dirty="0">
              <a:latin typeface="+mj-lt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250" smtClean="0">
                <a:latin typeface="+mj-lt"/>
              </a:rPr>
              <a:t>Department of Organizational, Media and Sports Economics</a:t>
            </a:r>
            <a:r>
              <a:rPr lang="de-DE" sz="1250" smtClean="0">
                <a:latin typeface="+mj-lt"/>
              </a:rPr>
              <a:t>, Prof. Dr. Bernd Frick</a:t>
            </a:r>
            <a:endParaRPr lang="de-DE" sz="1250" dirty="0">
              <a:latin typeface="+mj-lt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086-F80D-4DB7-A0B5-E1CB06D7E071}" type="datetime1">
              <a:rPr lang="en-US" sz="1250" noProof="0" smtClean="0">
                <a:latin typeface="+mj-lt"/>
              </a:rPr>
              <a:pPr/>
              <a:t>10/14/2016</a:t>
            </a:fld>
            <a:endParaRPr lang="en-US" sz="1250" noProof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901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3E4DE-64A6-41E0-BE24-9E2DAAC208DE}" type="slidenum">
              <a:rPr lang="de-DE" sz="1250" smtClean="0">
                <a:latin typeface="+mj-lt"/>
              </a:rPr>
              <a:pPr/>
              <a:t>4</a:t>
            </a:fld>
            <a:endParaRPr lang="de-DE" sz="1250" dirty="0">
              <a:latin typeface="+mj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250" smtClean="0">
                <a:latin typeface="+mj-lt"/>
              </a:rPr>
              <a:t>Department of Organizational, Media and Sports Economics</a:t>
            </a:r>
            <a:r>
              <a:rPr lang="de-DE" sz="1250" smtClean="0">
                <a:latin typeface="+mj-lt"/>
              </a:rPr>
              <a:t>, Prof. Dr. Bernd Frick</a:t>
            </a:r>
            <a:endParaRPr lang="de-DE" sz="1250" dirty="0">
              <a:latin typeface="+mj-lt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D7F086-F80D-4DB7-A0B5-E1CB06D7E071}" type="datetime1">
              <a:rPr lang="en-US" sz="1250" noProof="0" smtClean="0">
                <a:latin typeface="+mj-lt"/>
              </a:rPr>
              <a:pPr/>
              <a:t>10/14/2016</a:t>
            </a:fld>
            <a:endParaRPr lang="en-US" sz="1250" noProof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1759879"/>
      </p:ext>
    </p:extLst>
  </p:cSld>
  <p:clrMapOvr>
    <a:masterClrMapping/>
  </p:clrMapOvr>
</p:sld>
</file>

<file path=ppt/theme/theme1.xml><?xml version="1.0" encoding="utf-8"?>
<a:theme xmlns:a="http://schemas.openxmlformats.org/drawingml/2006/main" name="LS Prof. Fric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>
          <a:spcBef>
            <a:spcPct val="0"/>
          </a:spcBef>
          <a:defRPr sz="2400" b="1" dirty="0" smtClean="0">
            <a:latin typeface="+mj-lt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Bildschirmpräsentation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Verdana</vt:lpstr>
      <vt:lpstr>Wingdings</vt:lpstr>
      <vt:lpstr>LS Prof. Frick</vt:lpstr>
      <vt:lpstr>Title Of The Presentation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LH</dc:creator>
  <cp:lastModifiedBy>Patrizia Fanasch</cp:lastModifiedBy>
  <cp:revision>20</cp:revision>
  <dcterms:created xsi:type="dcterms:W3CDTF">2014-03-18T16:01:36Z</dcterms:created>
  <dcterms:modified xsi:type="dcterms:W3CDTF">2016-10-14T08:37:56Z</dcterms:modified>
</cp:coreProperties>
</file>